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293" r:id="rId3"/>
    <p:sldId id="327" r:id="rId4"/>
    <p:sldId id="344" r:id="rId5"/>
    <p:sldId id="345" r:id="rId6"/>
    <p:sldId id="328" r:id="rId7"/>
    <p:sldId id="298" r:id="rId8"/>
    <p:sldId id="346" r:id="rId9"/>
    <p:sldId id="349" r:id="rId10"/>
    <p:sldId id="347" r:id="rId11"/>
    <p:sldId id="348" r:id="rId12"/>
    <p:sldId id="264" r:id="rId13"/>
    <p:sldId id="312" r:id="rId14"/>
    <p:sldId id="341" r:id="rId15"/>
    <p:sldId id="265" r:id="rId16"/>
    <p:sldId id="268" r:id="rId17"/>
    <p:sldId id="269" r:id="rId18"/>
    <p:sldId id="315" r:id="rId19"/>
    <p:sldId id="302" r:id="rId20"/>
    <p:sldId id="317" r:id="rId21"/>
    <p:sldId id="272" r:id="rId22"/>
    <p:sldId id="343" r:id="rId23"/>
    <p:sldId id="273" r:id="rId24"/>
    <p:sldId id="275" r:id="rId25"/>
    <p:sldId id="304" r:id="rId26"/>
    <p:sldId id="321" r:id="rId27"/>
    <p:sldId id="335" r:id="rId28"/>
    <p:sldId id="337" r:id="rId29"/>
    <p:sldId id="339" r:id="rId30"/>
    <p:sldId id="322" r:id="rId31"/>
    <p:sldId id="324" r:id="rId32"/>
    <p:sldId id="331" r:id="rId33"/>
    <p:sldId id="333" r:id="rId34"/>
    <p:sldId id="325" r:id="rId35"/>
    <p:sldId id="326" r:id="rId36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1" autoAdjust="0"/>
    <p:restoredTop sz="98401" autoAdjust="0"/>
  </p:normalViewPr>
  <p:slideViewPr>
    <p:cSldViewPr snapToGrid="0">
      <p:cViewPr>
        <p:scale>
          <a:sx n="91" d="100"/>
          <a:sy n="91" d="100"/>
        </p:scale>
        <p:origin x="-126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MotConVit-BeMinhVy-6898418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1.jpeg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22.jpeg"/><Relationship Id="rId9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2.jpeg"/><Relationship Id="rId7" Type="http://schemas.openxmlformats.org/officeDocument/2006/relationships/image" Target="../media/image58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jpeg"/><Relationship Id="rId7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99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99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7" y="1677"/>
            <a:ext cx="12164715" cy="67039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4637" y="0"/>
            <a:ext cx="12199352" cy="7604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574" y="2160642"/>
            <a:ext cx="11786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42905" y="206376"/>
            <a:ext cx="512994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altLang="en-US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en-US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CẦU</a:t>
            </a:r>
            <a:endParaRPr lang="en-US" altLang="en-US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57358" y="2745417"/>
            <a:ext cx="8753401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spc="38" dirty="0">
              <a:ln w="11430"/>
              <a:gradFill>
                <a:gsLst>
                  <a:gs pos="25000">
                    <a:srgbClr val="336699">
                      <a:satMod val="155000"/>
                    </a:srgbClr>
                  </a:gs>
                  <a:gs pos="100000">
                    <a:srgbClr val="3366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648607" y="3398321"/>
            <a:ext cx="6716109" cy="2330382"/>
          </a:xfrm>
          <a:prstGeom prst="rect">
            <a:avLst/>
          </a:prstGeom>
          <a:noFill/>
          <a:ln w="31750">
            <a:solidFill>
              <a:schemeClr val="accent4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</a:rPr>
              <a:t>Lứa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</a:rPr>
              <a:t>tuổi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</a:rPr>
              <a:t>lớn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</a:rPr>
              <a:t> (5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- 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</a:rPr>
              <a:t>6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</a:rPr>
              <a:t>tuổi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)</a:t>
            </a:r>
          </a:p>
          <a:p>
            <a:pPr algn="ctr">
              <a:lnSpc>
                <a:spcPct val="114000"/>
              </a:lnSpc>
              <a:defRPr/>
            </a:pP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</a:rPr>
              <a:t>Thời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</a:rPr>
              <a:t>gian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</a:rPr>
              <a:t>30-35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</a:rPr>
              <a:t>phút</a:t>
            </a:r>
            <a:endParaRPr lang="en-US" sz="24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lnSpc>
                <a:spcPct val="114000"/>
              </a:lnSpc>
              <a:defRPr/>
            </a:pP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 viên: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</a:rPr>
              <a:t>Nguyễn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</a:rPr>
              <a:t>Quỳnh</a:t>
            </a:r>
            <a:endParaRPr lang="en-US" sz="24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lnSpc>
                <a:spcPct val="114000"/>
              </a:lnSpc>
              <a:defRPr/>
            </a:pPr>
            <a:endParaRPr lang="en-US" sz="24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00FF"/>
                </a:solidFill>
                <a:latin typeface="Arial" pitchFamily="34" charset="0"/>
              </a:rPr>
              <a:t>   </a:t>
            </a:r>
            <a:endParaRPr lang="en-US" sz="2400" b="1" u="sng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0" name="MotConVit-BeMinhVy-689841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9" y="6318250"/>
            <a:ext cx="511109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4924" y="1019503"/>
            <a:ext cx="1141139" cy="11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283335"/>
            <a:ext cx="12273566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1343897"/>
            <a:ext cx="5293218" cy="486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9" y="1343897"/>
            <a:ext cx="6096000" cy="48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778062"/>
            <a:ext cx="2221067" cy="195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636393"/>
            <a:ext cx="2221067" cy="1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46976"/>
            <a:ext cx="10085228" cy="13805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489398"/>
            <a:ext cx="10085228" cy="1647432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- 1quả- 1lá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4"/>
            <a:ext cx="10417935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CHIẾCTHUYỀ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365124"/>
            <a:ext cx="11700162" cy="6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37" y="3244334"/>
            <a:ext cx="1151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 smtClean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1-2-3.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 smtClean="0"/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581890"/>
            <a:ext cx="9919855" cy="8952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244700"/>
            <a:ext cx="11294772" cy="162273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9" y="2462745"/>
            <a:ext cx="2073499" cy="19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485624"/>
            <a:ext cx="1850314" cy="18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485624"/>
            <a:ext cx="1519707" cy="181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7" y="2485625"/>
            <a:ext cx="1545301" cy="180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3" y="2485624"/>
            <a:ext cx="1557023" cy="1767626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2099256" cy="21398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597763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0" y="4435766"/>
            <a:ext cx="2766383" cy="221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6" y="4536452"/>
            <a:ext cx="2260240" cy="23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17" cy="6858000"/>
          </a:xfrm>
        </p:spPr>
      </p:pic>
      <p:sp>
        <p:nvSpPr>
          <p:cNvPr id="5" name="TextBox 4"/>
          <p:cNvSpPr txBox="1"/>
          <p:nvPr/>
        </p:nvSpPr>
        <p:spPr>
          <a:xfrm>
            <a:off x="543339" y="583096"/>
            <a:ext cx="1076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ê Hương Tươi Đẹp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1" y="316523"/>
            <a:ext cx="11526590" cy="1550913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808893"/>
            <a:ext cx="11423561" cy="117230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2286000"/>
            <a:ext cx="3403079" cy="181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2286000"/>
            <a:ext cx="2176695" cy="164863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3" y="2301958"/>
            <a:ext cx="2376935" cy="161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112135"/>
            <a:ext cx="11217499" cy="44947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3"/>
            <a:ext cx="9247029" cy="11407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553791"/>
            <a:ext cx="11509916" cy="1725769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2; 1;1</a:t>
            </a:r>
            <a:r>
              <a:rPr lang="en-US" sz="3100" dirty="0" smtClean="0"/>
              <a:t>;1.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/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0" y="2460028"/>
            <a:ext cx="1125415" cy="98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420635"/>
            <a:ext cx="1091568" cy="106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91" y="2420635"/>
            <a:ext cx="1059979" cy="107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387863"/>
            <a:ext cx="1113693" cy="1104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1" y="2420635"/>
            <a:ext cx="996462" cy="107126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6" y="2465770"/>
            <a:ext cx="1093214" cy="101931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69" y="2395736"/>
            <a:ext cx="1132185" cy="1096164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3" y="2406839"/>
            <a:ext cx="1139616" cy="10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656493"/>
            <a:ext cx="11449318" cy="13012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5624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485624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456092"/>
            <a:ext cx="2240923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9" y="2630254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63769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2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4457730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1" y="4423328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4" y="4457730"/>
            <a:ext cx="1847952" cy="21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2" y="489397"/>
            <a:ext cx="11446840" cy="1633504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2-1-1-1,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hoa-hoa-quả-lá-cây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8" y="539263"/>
            <a:ext cx="11487954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như:1-1-1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6" y="2012480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20" y="2514374"/>
            <a:ext cx="914400" cy="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34096"/>
            <a:ext cx="11140224" cy="1388805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wnloads\cầu vồ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7" y="397042"/>
            <a:ext cx="10708106" cy="58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8146" y="397042"/>
            <a:ext cx="10563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50496" y="1576137"/>
            <a:ext cx="7567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86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69" y="2015248"/>
            <a:ext cx="6918434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esktop\hình nền cỏ xanh mấy trắ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131" y="924509"/>
            <a:ext cx="687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447166"/>
            <a:ext cx="1138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7062" y="2049518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498765"/>
            <a:ext cx="11389607" cy="1330036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1-1-1-1.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2243302"/>
            <a:ext cx="1381004" cy="110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9" y="2323533"/>
            <a:ext cx="1235575" cy="10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86" y="2210624"/>
            <a:ext cx="1397046" cy="119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99" y="5091573"/>
            <a:ext cx="1293137" cy="109486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0624"/>
            <a:ext cx="1288473" cy="1120132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2263391"/>
            <a:ext cx="1236757" cy="108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7" y="2304473"/>
            <a:ext cx="1387053" cy="1007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246073"/>
            <a:ext cx="1449399" cy="1162145"/>
          </a:xfrm>
          <a:prstGeom prst="rect">
            <a:avLst/>
          </a:prstGeom>
        </p:spPr>
      </p:pic>
      <p:pic>
        <p:nvPicPr>
          <p:cNvPr id="14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32" y="4722224"/>
            <a:ext cx="1747605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842E-7 -2.22222E-6 L 0.00169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70163"/>
            <a:ext cx="11744361" cy="162098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5051441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98121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8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4602779"/>
            <a:ext cx="2515006" cy="1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209E-6 0 L -0.0052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15139 L -0.00169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QUYỂN SÁ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415636"/>
            <a:ext cx="10785764" cy="5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0158" y="1517073"/>
            <a:ext cx="10328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10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709" y="3825397"/>
            <a:ext cx="1039091" cy="1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77273"/>
            <a:ext cx="10457645" cy="556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14" y="5241701"/>
            <a:ext cx="910945" cy="654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859" y="5241701"/>
            <a:ext cx="1017431" cy="654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90" y="5177306"/>
            <a:ext cx="910945" cy="654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235" y="5177306"/>
            <a:ext cx="1017431" cy="654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66" y="5177306"/>
            <a:ext cx="910945" cy="654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520" y="5177306"/>
            <a:ext cx="1017431" cy="654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70" y="5177306"/>
            <a:ext cx="910945" cy="65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360" y="5177306"/>
            <a:ext cx="910945" cy="654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464" y="5159309"/>
            <a:ext cx="910945" cy="654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22" y="5182424"/>
            <a:ext cx="1017431" cy="654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669" y="5177306"/>
            <a:ext cx="1017431" cy="6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5460642"/>
            <a:ext cx="1279636" cy="1397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4286652"/>
            <a:ext cx="1279636" cy="1173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5" y="2889294"/>
            <a:ext cx="1062841" cy="1397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2925145"/>
            <a:ext cx="1036749" cy="1173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2487232"/>
            <a:ext cx="1100809" cy="1397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46" y="2413983"/>
            <a:ext cx="970208" cy="1173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656" y="5841642"/>
            <a:ext cx="1558344" cy="10163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92" y="5644669"/>
            <a:ext cx="1458264" cy="10293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08" y="2550553"/>
            <a:ext cx="1558344" cy="10163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40" y="4628311"/>
            <a:ext cx="1558344" cy="10163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08" y="5333463"/>
            <a:ext cx="1558344" cy="10163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3563087"/>
            <a:ext cx="1458264" cy="10293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84" y="4793523"/>
            <a:ext cx="1458264" cy="10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" y="360947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4717" y="2429560"/>
            <a:ext cx="10329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158084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411459" y="219489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578942" y="2169055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62060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009812" y="219266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5199118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382236" y="215188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3989309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819294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01977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072891" y="2264484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16834" y="221169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0683603" y="228599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8812092" y="222752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9451342" y="2239333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11280939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1-2- 1.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66838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2404" y="2248848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328289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996932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516831" y="221820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892589" y="2184115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138380" y="223360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14186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635230" y="231761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06780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81465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6363953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10042636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2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10800000">
            <a:off x="9433335" y="229030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8816081" y="226460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1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936002"/>
            <a:ext cx="10174310" cy="5683739"/>
          </a:xfrm>
        </p:spPr>
      </p:pic>
      <p:sp>
        <p:nvSpPr>
          <p:cNvPr id="5" name="TextBox 4"/>
          <p:cNvSpPr txBox="1"/>
          <p:nvPr/>
        </p:nvSpPr>
        <p:spPr>
          <a:xfrm>
            <a:off x="2472744" y="566670"/>
            <a:ext cx="3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807</Words>
  <Application>Microsoft Office PowerPoint</Application>
  <PresentationFormat>Custom</PresentationFormat>
  <Paragraphs>45</Paragraphs>
  <Slides>35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Sắp xếp theo yêu cầu của cô - Lần1: Theo quy tắc 1-1-1. </vt:lpstr>
      <vt:lpstr>* Sắp xếp theo yêu cầu của cô - Lần1: Theo quy tắc 1-2- 1. </vt:lpstr>
      <vt:lpstr>PowerPoint Presentation</vt:lpstr>
      <vt:lpstr>PowerPoint Presentation</vt:lpstr>
      <vt:lpstr>PowerPoint Presentation</vt:lpstr>
      <vt:lpstr>+ Các con nhìn lên và cho cô biết? ở nhóm đối tượng thứ nhất có mấy bông hoa? (1)tương ứng với thẻ số mấy?( số 1). Nhóm đối tượng thứ 2, nhóm đối tượng thư 3.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Đây là cách sắp xếp của 3 đối tượng đó là hoa- quả - lá và sắp xếp theo qui tắc 1-1-1 đó là 1 hoa- 1quả- 1lá và lặp lại như vậy.</vt:lpstr>
      <vt:lpstr>PowerPoint Presentation</vt:lpstr>
      <vt:lpstr>*  Lần 2: Theo quy tắc 1-2-3. </vt:lpstr>
      <vt:lpstr>* - Lần 2: Theo quy tắc 1-2-3. Các con nhìn lên bảng và xếp giống cô nào</vt:lpstr>
      <vt:lpstr>* Ai có nhận xét gì về cách sắp xếp này? + Cho trẻ đọc cùng cô cách sắp xếp đó.( 1 hoa - 2 quả- 3 Lá) </vt:lpstr>
      <vt:lpstr>+ Các con nhìn lên màn hình và cho cô biết ở nhóm đối tượng thứ nhất có mấy bông hoa?(1 bông hoa) tương ứng với thẻ số mấy?( Số 1) các con tìm thẻ số một đặt dưới nhóm 1 bông hoa nào? Nhóm đói tượng thứ 2, nhóm đối tượng thứ 3.</vt:lpstr>
      <vt:lpstr>   + Đây là cách sắp xếp của mấy đối tượng? Là những đối tượng nào? Sắp xếp theo qui tắc gì? =&gt; Đây là cách sắp xếp của 3 đối tượng theo quy tắc 1-2-3 đó là 1 bông hoa - 2 quả - 3 chiếc lá và lặp lại như vậy. + Cho trẻ nhăc lại : Qui tắc sắp xếp của 3 đối tượng. (Đây là cách sắp xếp của 3 đối tượng theo quy tắc 1-2-3, đó là 1 bông hoa - 2 quả - 3 chiếc lá) .</vt:lpstr>
      <vt:lpstr> - Các con vừa được quan sát 2 cách sắp xếp 3 đối tượng theo qui tắc 1-1-1 đó là 1 bông hoa- 1quả- 1 lá. </vt:lpstr>
      <vt:lpstr>Theo qui tắc: 1-2-3 đó là 1 hoa- 2 quả- 3 lá.</vt:lpstr>
      <vt:lpstr> * Lần 3: Cho trẻ sắp xếp 4 đối tượng theo qui tắc 2- 1-1-1 </vt:lpstr>
      <vt:lpstr> *  Lần 3: Cho trẻ sắp xếp 4 đối tượng theo qui tắc 2; 1;1;1. - Các con chọn đối tượng và xếp ra bảng của mình giống với của cô nào.  + Ai có nhận xét gì về cách sắp xếp này? - Các con chỉ tay vào bảng và đọc cùng cô cách sắp xếp nào? ( Hoa hoa- quả- lá- cây và lặp lại như vậy.)  </vt:lpstr>
      <vt:lpstr>+ Các con nhìn lên màn hình và cho cô biết ở nhóm đối tượng thứ nhất có mấy bông hoa?(2 bông hoa) tương ứng với thẻ số mấy?( Số 2) các con tìm thẻ số một đặt dưới 2 bông hoa nào? Nhóm đối tượng thư 2, nhóm đối tượng thứ 3, nhóm đối tượng thứ 4.</vt:lpstr>
      <vt:lpstr> +  Đây là cách sắp xếp của mấy đối tượng? Đó là những đối tượng nào? Được sắp xép theo qui tắc gì? =&gt; Đây là cách sắp xếp của 4 đối tượng theo quy tắc 2-1-1-1, đó là 2 bông hoa - 1 quả - 1 chiếc lá- 1 cây và lặp lại như vậy - Cho trẻ nhắc lại cách sắp xếp.( hoa-hoa-quả-lá-cây và lặp lại như vậy) </vt:lpstr>
      <vt:lpstr>=&gt; Như vậy có rất nhiều cách sắp xếp 3 hoặc 4 đối tượng theo các qui tắc như:1-1-1</vt:lpstr>
      <vt:lpstr>Theo quy tắc: 1-2-3</vt:lpstr>
      <vt:lpstr>Sắp xếp 4 đối tượng theo qui tắc 2- 1-1-1 và sự sắp xếp được lặp đi lặp lại theo 1 trình tự của 3 hoặc 4 đối tượng đó gọi là cách sắp xếp 3 hoặc 4 đối tượng theo qui tắc.  </vt:lpstr>
      <vt:lpstr>PowerPoint Presentation</vt:lpstr>
      <vt:lpstr>PowerPoint Presentation</vt:lpstr>
      <vt:lpstr>Trò chơi  1: Ai thông minh  (Trên màn hình cô có các cách sắp xếp theo qui tắc của 3, 4 đối tượng các con quan sát kỹ và phát hiện ra đối tượng còn thiếu và  điền vào ô trống.) Theo quy tắc 1-1-1-1. </vt:lpstr>
      <vt:lpstr>Trò chơi  1: Ai thông minh  Theo quy tắc 1-2-3.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107</cp:revision>
  <dcterms:created xsi:type="dcterms:W3CDTF">2018-11-07T02:34:51Z</dcterms:created>
  <dcterms:modified xsi:type="dcterms:W3CDTF">2024-01-08T08:57:12Z</dcterms:modified>
</cp:coreProperties>
</file>