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0"/>
  </p:notesMasterIdLst>
  <p:sldIdLst>
    <p:sldId id="327" r:id="rId5"/>
    <p:sldId id="259" r:id="rId6"/>
    <p:sldId id="265" r:id="rId7"/>
    <p:sldId id="324" r:id="rId8"/>
    <p:sldId id="325" r:id="rId9"/>
    <p:sldId id="326" r:id="rId10"/>
    <p:sldId id="285" r:id="rId11"/>
    <p:sldId id="314" r:id="rId12"/>
    <p:sldId id="267" r:id="rId13"/>
    <p:sldId id="317" r:id="rId14"/>
    <p:sldId id="321" r:id="rId15"/>
    <p:sldId id="269" r:id="rId16"/>
    <p:sldId id="303" r:id="rId17"/>
    <p:sldId id="309" r:id="rId18"/>
    <p:sldId id="311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52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54" y="62"/>
      </p:cViewPr>
      <p:guideLst>
        <p:guide orient="horz" pos="2160"/>
        <p:guide pos="2952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4EC7553-B53A-4C55-BCC9-712A253F1B3F}" type="slidenum">
              <a:rPr lang="vi-VN" altLang="en-US">
                <a:solidFill>
                  <a:prstClr val="black"/>
                </a:solidFill>
              </a:rPr>
              <a:pPr eaLnBrk="1" hangingPunct="1"/>
              <a:t>6</a:t>
            </a:fld>
            <a:endParaRPr lang="vi-V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48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7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20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75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8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62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8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07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2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3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3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52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03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94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22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35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7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76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09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3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3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44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14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90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9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42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84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01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92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0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94CB-FA72-4492-8568-BDBD2AA6032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7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7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0.wdp"/><Relationship Id="rId18" Type="http://schemas.openxmlformats.org/officeDocument/2006/relationships/image" Target="../media/image24.png"/><Relationship Id="rId3" Type="http://schemas.openxmlformats.org/officeDocument/2006/relationships/image" Target="../media/image11.png"/><Relationship Id="rId21" Type="http://schemas.microsoft.com/office/2007/relationships/hdphoto" Target="../media/hdphoto14.wdp"/><Relationship Id="rId7" Type="http://schemas.microsoft.com/office/2007/relationships/hdphoto" Target="../media/hdphoto7.wdp"/><Relationship Id="rId12" Type="http://schemas.openxmlformats.org/officeDocument/2006/relationships/image" Target="../media/image21.png"/><Relationship Id="rId17" Type="http://schemas.microsoft.com/office/2007/relationships/hdphoto" Target="../media/hdphoto12.wdp"/><Relationship Id="rId2" Type="http://schemas.openxmlformats.org/officeDocument/2006/relationships/image" Target="../media/image10.jpe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20.png"/><Relationship Id="rId19" Type="http://schemas.microsoft.com/office/2007/relationships/hdphoto" Target="../media/hdphoto13.wdp"/><Relationship Id="rId4" Type="http://schemas.openxmlformats.org/officeDocument/2006/relationships/image" Target="../media/image17.png"/><Relationship Id="rId9" Type="http://schemas.microsoft.com/office/2007/relationships/hdphoto" Target="../media/hdphoto8.wdp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362200" y="120649"/>
            <a:ext cx="47244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 eaLnBrk="1" hangingPunct="1"/>
            <a:r>
              <a:rPr lang="en-US" altLang="en-US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TRƯỜNG MẦM NON</a:t>
            </a:r>
            <a:r>
              <a:rPr lang="vi-VN" altLang="en-US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BẮC CẦU</a:t>
            </a:r>
            <a:endParaRPr lang="en-US" altLang="en-US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329543" y="3922933"/>
            <a:ext cx="496728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4 - 5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WordArt 12"/>
          <p:cNvSpPr>
            <a:spLocks noChangeArrowheads="1" noChangeShapeType="1" noTextEdit="1"/>
          </p:cNvSpPr>
          <p:nvPr/>
        </p:nvSpPr>
        <p:spPr bwMode="auto">
          <a:xfrm>
            <a:off x="1632856" y="892629"/>
            <a:ext cx="6400801" cy="1109376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LÀM QUEN VỚI TOÁN</a:t>
            </a:r>
          </a:p>
        </p:txBody>
      </p:sp>
      <p:sp>
        <p:nvSpPr>
          <p:cNvPr id="8" name="Rectangle 7"/>
          <p:cNvSpPr/>
          <p:nvPr/>
        </p:nvSpPr>
        <p:spPr>
          <a:xfrm>
            <a:off x="-195942" y="2494865"/>
            <a:ext cx="9295500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spc="50" dirty="0" err="1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Củng cố đếm đến 3, nhận biết chữ số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3</a:t>
            </a:r>
          </a:p>
          <a:p>
            <a:pPr algn="ctr">
              <a:defRPr/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 </a:t>
            </a:r>
            <a:endParaRPr lang="en-US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88029" y="1730419"/>
            <a:ext cx="754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2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200151"/>
            <a:ext cx="3394472" cy="3394472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5" y="14501"/>
            <a:ext cx="9156065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6" y="1728215"/>
            <a:ext cx="2196490" cy="24875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"/>
            <a:ext cx="2321014" cy="25528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70" y="50839"/>
            <a:ext cx="2321014" cy="25071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17" y="1728215"/>
            <a:ext cx="2115358" cy="24875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26" y="1759144"/>
            <a:ext cx="2097363" cy="24256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8" y="7506"/>
            <a:ext cx="2321014" cy="2593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5" y="1713362"/>
            <a:ext cx="1652347" cy="2415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13333" y1="35391" x2="15521" y2="81016"/>
                        <a14:backgroundMark x1="20625" y1="80000" x2="71771" y2="78750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378" y="3312537"/>
            <a:ext cx="1819477" cy="2998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backgroundMark x1="18542" y1="38047" x2="76458" y2="39688"/>
                        <a14:backgroundMark x1="23438" y1="87500" x2="71146" y2="86328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114550"/>
            <a:ext cx="1724658" cy="26971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4" y="186293"/>
            <a:ext cx="1652347" cy="241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02587 0.6444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3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0312 0.6321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1111 L -0.60156 -0.3576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5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01024 0.65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156 -0.35764 L -0.61736 0.3090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3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111 L -0.84236 -0.0953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22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0.01389 0.65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236 -0.09537 L -0.84427 0.5601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6566 0.0798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30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88142 0.0740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1.09635 0.1354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09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200151"/>
            <a:ext cx="3394472" cy="3394472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" y="95357"/>
            <a:ext cx="9156065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18" y="857250"/>
            <a:ext cx="3540083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1595" y="-2381"/>
            <a:ext cx="9204960" cy="5145881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1099457" y="361950"/>
            <a:ext cx="6903720" cy="43767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0160746"/>
              </a:avLst>
            </a:prstTxWarp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xung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quanh</a:t>
            </a:r>
            <a:endParaRPr lang="en-US" altLang="zh-CN" sz="40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200400"/>
            <a:ext cx="3886199" cy="1714500"/>
          </a:xfrm>
          <a:prstGeom prst="rect">
            <a:avLst/>
          </a:prstGeom>
        </p:spPr>
      </p:pic>
      <p:pic>
        <p:nvPicPr>
          <p:cNvPr id="1026" name="Picture 2" descr="C:\Users\Administrator\Pictures\ảnh tờ lị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5109"/>
            <a:ext cx="3886200" cy="22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hình ảnh sách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85109"/>
            <a:ext cx="4724400" cy="22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hình ảnh số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0" y="3200400"/>
            <a:ext cx="462534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635" y="-2381"/>
            <a:ext cx="9154795" cy="5145881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2497" y="171450"/>
            <a:ext cx="589534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6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685800" y="1543051"/>
            <a:ext cx="75336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nhà</a:t>
            </a:r>
            <a:endParaRPr lang="en-US" sz="54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40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635" y="-2381"/>
            <a:ext cx="9154795" cy="5145881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250507"/>
            <a:ext cx="589534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152400" y="2266950"/>
            <a:ext cx="7533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y2meta.com - Tuyển tập các bài hát về chủ đề Bản Thân dành cho trẻ mầm non_ Chủ đề Bản Thân.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1629" y="3790950"/>
            <a:ext cx="609600" cy="4572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background-powerpoint-cute-600x33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1940" cy="5143500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/>
        </p:nvSpPr>
        <p:spPr>
          <a:xfrm>
            <a:off x="609600" y="20347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ArchUp">
              <a:avLst>
                <a:gd name="adj" fmla="val 10606831"/>
              </a:avLst>
            </a:prstTxWarp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Xin chào và hẹn gặp lại</a:t>
            </a:r>
          </a:p>
        </p:txBody>
      </p:sp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148206" y="943451"/>
            <a:ext cx="402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97743833"/>
              </p:ext>
            </p:extLst>
          </p:nvPr>
        </p:nvGraphicFramePr>
        <p:xfrm>
          <a:off x="1143000" y="943451"/>
          <a:ext cx="7359650" cy="6039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199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PHÁT TRIỂN NHẬN THỨC</a:t>
                      </a:r>
                    </a:p>
                    <a:p>
                      <a:pPr indent="0" algn="ctr">
                        <a:buNone/>
                      </a:pP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6,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,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                 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Mẫu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giáo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lớn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 30 - 35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9901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32" y="0"/>
            <a:ext cx="9147175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7000" y="769940"/>
            <a:ext cx="5054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Ổn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định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48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165735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Tập Đếm - Nhạc Thiếu Nhi Bảo Ngọc - Skids Nhạc Thiếu Nhi Vui Nhộn Hay Nhất 201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558.2016" end="28101.11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" y="-2381"/>
            <a:ext cx="9160510" cy="5145881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69349" y="1123950"/>
            <a:ext cx="772541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*HĐ1: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vi 2</a:t>
            </a:r>
          </a:p>
        </p:txBody>
      </p:sp>
      <p:sp>
        <p:nvSpPr>
          <p:cNvPr id="2" name="Rectangle 1"/>
          <p:cNvSpPr/>
          <p:nvPr/>
        </p:nvSpPr>
        <p:spPr>
          <a:xfrm>
            <a:off x="169349" y="498117"/>
            <a:ext cx="6901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Phương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pháp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36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922387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TC “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2052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935"/>
            <a:ext cx="9144000" cy="538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istrator\Pictures\con gà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4" y="2846785"/>
            <a:ext cx="1671637" cy="118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2722960"/>
            <a:ext cx="1751013" cy="138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7901" y="4106466"/>
            <a:ext cx="1139825" cy="1013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0550" y="4098132"/>
            <a:ext cx="1123950" cy="1021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983413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983413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969125" y="4058841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64363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948488" y="405407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948488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948488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948488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948488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948488" y="405407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300788" y="4176713"/>
            <a:ext cx="25908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347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16701 -0.2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4100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935"/>
            <a:ext cx="9144000" cy="538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istrator\Pictures\con chó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1" y="2247900"/>
            <a:ext cx="2416175" cy="151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989" y="4033838"/>
            <a:ext cx="1139825" cy="1013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8575" y="4033838"/>
            <a:ext cx="1123950" cy="1021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6781800" y="380761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810375" y="3835004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810375" y="3835004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843713" y="380285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821488" y="380285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810375" y="380166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843713" y="3818335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843713" y="3811191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840538" y="3835004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837363" y="384452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011863" y="3944541"/>
            <a:ext cx="25908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481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34584 -0.2671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6148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325041"/>
            <a:ext cx="9144000" cy="538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151" y="4054078"/>
            <a:ext cx="1139825" cy="1013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0200" y="4033838"/>
            <a:ext cx="1123950" cy="1021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pic>
        <p:nvPicPr>
          <p:cNvPr id="18434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80097"/>
            <a:ext cx="2144712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6" y="2787253"/>
            <a:ext cx="21447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7524750" y="392191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7524750" y="3931444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7496175" y="3942160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7496175" y="3942160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7477125" y="3942160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7515225" y="3951685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7524750" y="395406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7515225" y="3980260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477125" y="395406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7496175" y="395406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6443663" y="4123135"/>
            <a:ext cx="25908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384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22986 -0.21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" y="-2381"/>
            <a:ext cx="9084945" cy="5145881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6045" y="2422684"/>
            <a:ext cx="759587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HĐ2: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</a:t>
            </a:r>
          </a:p>
        </p:txBody>
      </p:sp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200151"/>
            <a:ext cx="3394472" cy="3394472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9156065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" y="1744125"/>
            <a:ext cx="2441909" cy="25680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60" y="224990"/>
            <a:ext cx="2321014" cy="23631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70" y="224989"/>
            <a:ext cx="2379446" cy="23639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1" y="196672"/>
            <a:ext cx="2321014" cy="24198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69" y="1694574"/>
            <a:ext cx="2509574" cy="26671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56" y="1706236"/>
            <a:ext cx="2633945" cy="26690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75195"/>
            <a:ext cx="2235421" cy="2628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2171700"/>
            <a:ext cx="2235421" cy="2628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66" y="0"/>
            <a:ext cx="8784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*HĐ2: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đếm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2551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35555 -0.0451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5556 -0.0777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54769"/>
            <a:ext cx="9144000" cy="5145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-800100"/>
            <a:ext cx="4390767" cy="5429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230</Words>
  <Application>Microsoft Office PowerPoint</Application>
  <PresentationFormat>On-screen Show (16:9)</PresentationFormat>
  <Paragraphs>71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.VnArial</vt:lpstr>
      <vt:lpstr>Arial</vt:lpstr>
      <vt:lpstr>Calibri</vt:lpstr>
      <vt:lpstr>Raavi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 Kim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TKC</dc:creator>
  <cp:lastModifiedBy>Admin</cp:lastModifiedBy>
  <cp:revision>82</cp:revision>
  <dcterms:created xsi:type="dcterms:W3CDTF">2019-11-18T11:43:00Z</dcterms:created>
  <dcterms:modified xsi:type="dcterms:W3CDTF">2024-11-03T13:38:17Z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