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7" r:id="rId3"/>
    <p:sldId id="280" r:id="rId4"/>
    <p:sldId id="262" r:id="rId5"/>
    <p:sldId id="293" r:id="rId6"/>
    <p:sldId id="336" r:id="rId7"/>
    <p:sldId id="340" r:id="rId8"/>
    <p:sldId id="259" r:id="rId9"/>
    <p:sldId id="347" r:id="rId10"/>
    <p:sldId id="341" r:id="rId11"/>
    <p:sldId id="342" r:id="rId12"/>
    <p:sldId id="344" r:id="rId13"/>
    <p:sldId id="345" r:id="rId14"/>
    <p:sldId id="348" r:id="rId15"/>
    <p:sldId id="349" r:id="rId16"/>
    <p:sldId id="257" r:id="rId17"/>
    <p:sldId id="26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81FC-B53A-452A-9580-339030ECD5F8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8F33-D587-40AC-8CFF-9FA2F4A8DC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52DF-D269-C870-5DFF-B77744C2C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A422-1A09-8230-9C57-EC73FD62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2B9C-2236-3FC0-EF23-8D609883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8D6E-F8CC-A651-36F4-3DEDEBB9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2740-08A9-C744-A3C7-8EBC11A8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7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C099-88A3-C83C-5353-EC561EC9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A722-F646-0561-7814-775AEE36D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22022-D516-3BCD-85B1-E25837B1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1829-FBC3-57A3-B820-1E717602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4EC3-1A17-A6A3-34AE-482167C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FB021-184F-94F2-2569-DF562FA57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2E50F-0548-8E3A-77E5-0547C596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702C-37E9-6829-5431-5AE69C79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7AF42-0D20-B08B-1419-945DE05D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EE7CE-10F5-4A6B-9259-0BC3C61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80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E509-4382-3B08-D5B6-06534783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430F-DBFC-4BBF-A497-C757A988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5AD8-D80F-19F3-1C8C-D6805E73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1211-2D94-B551-3DEB-ABB257D8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3A7C-ED31-B9E3-44C7-8951783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0A7E-FC48-83C3-9E0A-809A7566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B116-1D44-2DC1-047F-6588CE77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42D5B-A2C2-9DC1-C10B-A992100E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3D407-4DAC-4B37-0BDD-A805CF0E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382F-D93C-C5CD-C1DC-CEADF95D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0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C099-B8CD-9EC5-B8B1-4800F883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145F-A9F8-EE30-41F4-3E56D5504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AC571-977E-99D2-AF1A-9D4CB9624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2471-5FB7-4683-012F-D84F98A1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96F2B-13C7-D7E4-0724-576D883B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2CEF6-3F96-1840-2949-85C4DEFE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13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F3AB-C47C-DE06-791B-B850958A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4FF41-562B-ED5F-F14D-B49C4CBDC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5AF3-7E2A-8A42-BB42-26E5D4AB4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35D2D-3A2F-867C-C6F0-D5B5DC682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DB837-8596-DBCC-7B17-ADD4883FD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55E05-7BCB-8D65-66F4-936CAC05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8ED4-D24B-DFE9-8085-F4DD37EB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8B135-72B0-DDF5-3B1E-C957BA49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829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651C-BE57-2B22-78DD-9A40F44B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CC2D3-7B6C-42CB-FD86-0D266EEE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68027-27CC-5166-0942-992A40D4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D5297-3238-0CF6-059B-AB073ADF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3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1C849-1AB1-3401-143F-C03FBC02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E73AF-30C0-57A5-0783-AA22192E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613A8-4558-6128-E4E5-0C26BA31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98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903D-E316-2864-D9C3-6E44F8C0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C71E-6EE7-B39C-B207-0465AE9D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479E2-2ADB-9B6D-8E6A-E8FAA4DA1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DE31A-571C-6172-E764-2F7FF3DE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F75E-60BA-2F71-DD55-4FF77C7A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6E53-D8C3-74D3-CD21-1473CA9E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76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C20-B778-E3C9-96B8-A97FFD39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0DECB-D528-B842-4BA5-42BEFBF6D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DE79-21BD-01A5-E01A-9322EDF3D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552F-81F3-6360-058F-24CDC365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CD015-EEDD-F4BF-AC94-CCDB0E31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623F2-CCB0-D45B-B6C2-2A4C65C3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55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30E92-0B75-20CA-047A-64E0E972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5891-336D-9039-862F-3C512D82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2FBA-FE4B-D1E4-C169-B4D8EB872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176E-A978-4C65-A75C-AEE8ED58860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B1DCC-CA4F-DB75-661C-DA1F9BE5A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4FAA-04FA-A804-004C-11B4A0BA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FDBA-01DC-4134-BBE3-655F98408C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8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D837-27DF-935D-4C77-4798A764F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4339F-5793-823E-B375-65A8D9773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81DDF-F722-D883-BD76-7BBA7C964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t="2803" r="1169" b="22197"/>
          <a:stretch/>
        </p:blipFill>
        <p:spPr>
          <a:xfrm>
            <a:off x="-221673" y="0"/>
            <a:ext cx="12413673" cy="6982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7A748-7D3D-1CF1-C414-F9D7EBFBD03E}"/>
              </a:ext>
            </a:extLst>
          </p:cNvPr>
          <p:cNvSpPr txBox="1"/>
          <p:nvPr/>
        </p:nvSpPr>
        <p:spPr>
          <a:xfrm>
            <a:off x="3059033" y="92288"/>
            <a:ext cx="6329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b="1" dirty="0">
              <a:solidFill>
                <a:srgbClr val="1D4E8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0420C-6D70-17E9-31F4-7E4A6643D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3" y="889331"/>
            <a:ext cx="1652161" cy="1652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F5D23C-F110-4841-6661-6ADE5C1DB0EA}"/>
              </a:ext>
            </a:extLst>
          </p:cNvPr>
          <p:cNvSpPr txBox="1"/>
          <p:nvPr/>
        </p:nvSpPr>
        <p:spPr>
          <a:xfrm>
            <a:off x="814190" y="2641699"/>
            <a:ext cx="1081923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4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 NGỮ </a:t>
            </a:r>
            <a:endParaRPr lang="en-US" sz="4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tô chữ cái u - ư</a:t>
            </a:r>
            <a:endParaRPr lang="en-US" sz="32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endParaRPr lang="en-US" sz="32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Giáo viên: Trần Thị Đắc Thắng</a:t>
            </a:r>
          </a:p>
          <a:p>
            <a:pPr defTabSz="685800">
              <a:defRPr/>
            </a:pPr>
            <a:r>
              <a:rPr lang="vi-V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Cao Thị Hiền Lương</a:t>
            </a:r>
            <a:endParaRPr lang="en-US" sz="18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43E63-A419-0EF3-205B-B2EB9DD4D816}"/>
              </a:ext>
            </a:extLst>
          </p:cNvPr>
          <p:cNvSpPr txBox="1"/>
          <p:nvPr/>
        </p:nvSpPr>
        <p:spPr>
          <a:xfrm>
            <a:off x="4493713" y="6383004"/>
            <a:ext cx="6331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Năm học 2024 - 2025</a:t>
            </a:r>
          </a:p>
        </p:txBody>
      </p:sp>
      <p:pic>
        <p:nvPicPr>
          <p:cNvPr id="4" name="Just Dance Kids 2 I Am A Gummy Bear">
            <a:hlinkClick r:id="" action="ppaction://media"/>
            <a:extLst>
              <a:ext uri="{FF2B5EF4-FFF2-40B4-BE49-F238E27FC236}">
                <a16:creationId xmlns:a16="http://schemas.microsoft.com/office/drawing/2014/main" id="{9705A55F-D570-7C6A-4320-C3406A9C73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79" end="79019"/>
                  <p14:fade out="37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53903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210D-724C-077F-949A-723CE397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98C446C-8F7B-5A53-DBCC-957697ABBBE6}"/>
              </a:ext>
            </a:extLst>
          </p:cNvPr>
          <p:cNvGrpSpPr/>
          <p:nvPr/>
        </p:nvGrpSpPr>
        <p:grpSpPr>
          <a:xfrm>
            <a:off x="467337" y="259132"/>
            <a:ext cx="3628980" cy="2971539"/>
            <a:chOff x="467337" y="259132"/>
            <a:chExt cx="3628980" cy="2971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933869-F7E7-1C33-57F6-5F4AA1C8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7" y="259132"/>
              <a:ext cx="3100278" cy="2325208"/>
            </a:xfrm>
            <a:prstGeom prst="ellipse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8AE478-4915-107D-24FC-B71C0B40422D}"/>
                </a:ext>
              </a:extLst>
            </p:cNvPr>
            <p:cNvSpPr txBox="1"/>
            <p:nvPr/>
          </p:nvSpPr>
          <p:spPr>
            <a:xfrm>
              <a:off x="1118254" y="2584340"/>
              <a:ext cx="2978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latin typeface="+mj-lt"/>
                </a:rPr>
                <a:t>Tàu hỏa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768480-8C3F-E645-6D64-A02205042AF0}"/>
              </a:ext>
            </a:extLst>
          </p:cNvPr>
          <p:cNvGrpSpPr/>
          <p:nvPr/>
        </p:nvGrpSpPr>
        <p:grpSpPr>
          <a:xfrm>
            <a:off x="4144378" y="350856"/>
            <a:ext cx="3833657" cy="2879815"/>
            <a:chOff x="4144378" y="350856"/>
            <a:chExt cx="3833657" cy="28798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422A2-AFCB-FDFF-B7AA-3953A4B8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39" b="17809"/>
            <a:stretch/>
          </p:blipFill>
          <p:spPr>
            <a:xfrm>
              <a:off x="4144378" y="350856"/>
              <a:ext cx="3100277" cy="2141823"/>
            </a:xfrm>
            <a:prstGeom prst="ellipse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19F6C6-AFF5-4908-EF38-FC67863F6BDF}"/>
                </a:ext>
              </a:extLst>
            </p:cNvPr>
            <p:cNvSpPr txBox="1"/>
            <p:nvPr/>
          </p:nvSpPr>
          <p:spPr>
            <a:xfrm>
              <a:off x="4999972" y="2584340"/>
              <a:ext cx="2978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latin typeface="+mj-lt"/>
                </a:rPr>
                <a:t>Tàu thủy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E4B5B2-0955-8606-FD33-E1BD7BD60EAD}"/>
              </a:ext>
            </a:extLst>
          </p:cNvPr>
          <p:cNvGrpSpPr/>
          <p:nvPr/>
        </p:nvGrpSpPr>
        <p:grpSpPr>
          <a:xfrm>
            <a:off x="7978035" y="245402"/>
            <a:ext cx="4035468" cy="2985269"/>
            <a:chOff x="7978035" y="245402"/>
            <a:chExt cx="4035468" cy="29852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1339FF-B10B-8B8C-59FC-9EE765BA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3" b="8325"/>
            <a:stretch/>
          </p:blipFill>
          <p:spPr>
            <a:xfrm>
              <a:off x="7978035" y="245402"/>
              <a:ext cx="3575050" cy="2325208"/>
            </a:xfrm>
            <a:prstGeom prst="ellipse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A40C12-5D93-EBFF-D055-128C7C016489}"/>
                </a:ext>
              </a:extLst>
            </p:cNvPr>
            <p:cNvSpPr txBox="1"/>
            <p:nvPr/>
          </p:nvSpPr>
          <p:spPr>
            <a:xfrm>
              <a:off x="9035440" y="2584340"/>
              <a:ext cx="2978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latin typeface="+mj-lt"/>
                </a:rPr>
                <a:t>Xe cứu hỏa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EBF0E5C-55F6-BA53-C667-CF0A53E81149}"/>
              </a:ext>
            </a:extLst>
          </p:cNvPr>
          <p:cNvSpPr/>
          <p:nvPr/>
        </p:nvSpPr>
        <p:spPr>
          <a:xfrm>
            <a:off x="3266161" y="4235755"/>
            <a:ext cx="2250510" cy="226721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altLang="vi-VN" sz="13800" b="1" dirty="0">
                <a:solidFill>
                  <a:srgbClr val="FF0066"/>
                </a:solidFill>
                <a:latin typeface=".VnArial" pitchFamily="34" charset="0"/>
              </a:rPr>
              <a:t>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1A0A49-B5EC-3EBA-BA0B-DDF13DB2CECD}"/>
              </a:ext>
            </a:extLst>
          </p:cNvPr>
          <p:cNvSpPr/>
          <p:nvPr/>
        </p:nvSpPr>
        <p:spPr>
          <a:xfrm>
            <a:off x="7336555" y="4235756"/>
            <a:ext cx="2250510" cy="226721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3800" b="1" dirty="0">
                <a:solidFill>
                  <a:srgbClr val="0000FF"/>
                </a:solidFill>
                <a:latin typeface=".VnAvant" pitchFamily="34" charset="0"/>
                <a:cs typeface="Arial" panose="020B0604020202020204" pitchFamily="34" charset="0"/>
              </a:rPr>
              <a:t>ư</a:t>
            </a:r>
          </a:p>
        </p:txBody>
      </p:sp>
      <p:pic>
        <p:nvPicPr>
          <p:cNvPr id="19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25A531F0-F04F-B10D-9FE9-D6CDEE24F6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21962" y="5693797"/>
            <a:ext cx="1824230" cy="1026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A42B7C-2731-7CE2-62A1-7DFBDA624C47}"/>
              </a:ext>
            </a:extLst>
          </p:cNvPr>
          <p:cNvCxnSpPr>
            <a:endCxn id="14" idx="1"/>
          </p:cNvCxnSpPr>
          <p:nvPr/>
        </p:nvCxnSpPr>
        <p:spPr>
          <a:xfrm>
            <a:off x="1866378" y="3056351"/>
            <a:ext cx="1729363" cy="15114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AF4B78-EA46-2955-061D-2CF9089C8043}"/>
              </a:ext>
            </a:extLst>
          </p:cNvPr>
          <p:cNvCxnSpPr>
            <a:cxnSpLocks/>
          </p:cNvCxnSpPr>
          <p:nvPr/>
        </p:nvCxnSpPr>
        <p:spPr>
          <a:xfrm flipH="1">
            <a:off x="4995524" y="3056351"/>
            <a:ext cx="804027" cy="1287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C03ACB-FF98-99A3-CF93-E88A8DB78542}"/>
              </a:ext>
            </a:extLst>
          </p:cNvPr>
          <p:cNvCxnSpPr>
            <a:cxnSpLocks/>
          </p:cNvCxnSpPr>
          <p:nvPr/>
        </p:nvCxnSpPr>
        <p:spPr>
          <a:xfrm flipH="1">
            <a:off x="5147924" y="3089580"/>
            <a:ext cx="1334790" cy="1406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DC7562-292B-9783-A92B-1DE71426F508}"/>
              </a:ext>
            </a:extLst>
          </p:cNvPr>
          <p:cNvCxnSpPr>
            <a:cxnSpLocks/>
          </p:cNvCxnSpPr>
          <p:nvPr/>
        </p:nvCxnSpPr>
        <p:spPr>
          <a:xfrm flipH="1">
            <a:off x="8881690" y="3048631"/>
            <a:ext cx="1284976" cy="12949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5AD0CE-5289-0CDB-6482-98EBE25FBCE7}"/>
              </a:ext>
            </a:extLst>
          </p:cNvPr>
          <p:cNvCxnSpPr>
            <a:cxnSpLocks/>
          </p:cNvCxnSpPr>
          <p:nvPr/>
        </p:nvCxnSpPr>
        <p:spPr>
          <a:xfrm flipH="1">
            <a:off x="5415625" y="3056351"/>
            <a:ext cx="5006337" cy="1765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7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FB05-789E-0CDC-741D-EBFB2F1D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DC3FC-D8D4-17E2-6808-8DAACB351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B533F-B634-E04E-4A83-302CB51C47E5}"/>
              </a:ext>
            </a:extLst>
          </p:cNvPr>
          <p:cNvSpPr txBox="1"/>
          <p:nvPr/>
        </p:nvSpPr>
        <p:spPr>
          <a:xfrm>
            <a:off x="2521907" y="247180"/>
            <a:ext cx="9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Tô màu chữ rỗng u - ư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178C2-6FC7-6C81-708A-24FEA6FEDB5F}"/>
              </a:ext>
            </a:extLst>
          </p:cNvPr>
          <p:cNvSpPr txBox="1"/>
          <p:nvPr/>
        </p:nvSpPr>
        <p:spPr>
          <a:xfrm>
            <a:off x="1821494" y="-799983"/>
            <a:ext cx="6219172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4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rial" pitchFamily="34" charset="0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2511E-013E-93A7-74C0-D7BD6BC86CBE}"/>
              </a:ext>
            </a:extLst>
          </p:cNvPr>
          <p:cNvSpPr txBox="1"/>
          <p:nvPr/>
        </p:nvSpPr>
        <p:spPr>
          <a:xfrm>
            <a:off x="6096000" y="-799983"/>
            <a:ext cx="6219172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rial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3395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60C32-A8E4-D779-C3DD-9127008F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BA742-592F-2F07-9EB3-6BA59E73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91A48-30E5-61E4-6C4A-78192FBB795C}"/>
              </a:ext>
            </a:extLst>
          </p:cNvPr>
          <p:cNvSpPr txBox="1"/>
          <p:nvPr/>
        </p:nvSpPr>
        <p:spPr>
          <a:xfrm>
            <a:off x="2521907" y="247180"/>
            <a:ext cx="9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Tô màu chữ rỗng u - ư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1EE62-AF90-6BDD-4B40-BABA20F57349}"/>
              </a:ext>
            </a:extLst>
          </p:cNvPr>
          <p:cNvSpPr txBox="1"/>
          <p:nvPr/>
        </p:nvSpPr>
        <p:spPr>
          <a:xfrm>
            <a:off x="1821494" y="-799983"/>
            <a:ext cx="6219172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4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rial" pitchFamily="34" charset="0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ADFD8-8648-C5BF-5EDC-0508250D3E50}"/>
              </a:ext>
            </a:extLst>
          </p:cNvPr>
          <p:cNvSpPr txBox="1"/>
          <p:nvPr/>
        </p:nvSpPr>
        <p:spPr>
          <a:xfrm>
            <a:off x="6096000" y="-799983"/>
            <a:ext cx="6219172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rial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5426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4E0DB-78A1-2C90-D221-409A4AB8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B68DB1-42E2-2DE5-E092-D64D4F89F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ABAFC-D28A-C950-7916-71E827EAED9D}"/>
              </a:ext>
            </a:extLst>
          </p:cNvPr>
          <p:cNvSpPr txBox="1"/>
          <p:nvPr/>
        </p:nvSpPr>
        <p:spPr>
          <a:xfrm>
            <a:off x="2697272" y="1261789"/>
            <a:ext cx="967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Tập tô chữ cái  u - ư</a:t>
            </a:r>
          </a:p>
        </p:txBody>
      </p:sp>
    </p:spTree>
    <p:extLst>
      <p:ext uri="{BB962C8B-B14F-4D97-AF65-F5344CB8AC3E}">
        <p14:creationId xmlns:p14="http://schemas.microsoft.com/office/powerpoint/2010/main" val="26158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5906-4C1D-C127-24D5-038BC3D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2DDF8-3A10-F3E8-35B6-5590B22BE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5757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C634-8057-EE7B-07C5-AF739D70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775BD-5E9D-6862-A793-A89A21853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99"/>
            <a:ext cx="12192647" cy="6890599"/>
          </a:xfrm>
        </p:spPr>
      </p:pic>
    </p:spTree>
    <p:extLst>
      <p:ext uri="{BB962C8B-B14F-4D97-AF65-F5344CB8AC3E}">
        <p14:creationId xmlns:p14="http://schemas.microsoft.com/office/powerpoint/2010/main" val="264332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57EE2-7309-06BA-664D-23740F64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8D3A27-C3FD-3F72-32E1-18F37ADF24DE}"/>
              </a:ext>
            </a:extLst>
          </p:cNvPr>
          <p:cNvSpPr txBox="1"/>
          <p:nvPr/>
        </p:nvSpPr>
        <p:spPr>
          <a:xfrm>
            <a:off x="2200225" y="1080493"/>
            <a:ext cx="8300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Hướng dẫn cách tô </a:t>
            </a:r>
          </a:p>
        </p:txBody>
      </p:sp>
    </p:spTree>
    <p:extLst>
      <p:ext uri="{BB962C8B-B14F-4D97-AF65-F5344CB8AC3E}">
        <p14:creationId xmlns:p14="http://schemas.microsoft.com/office/powerpoint/2010/main" val="16660097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8648-35BE-C47B-AC84-CE9EAB9A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kết thúc">
            <a:hlinkClick r:id="" action="ppaction://media"/>
            <a:extLst>
              <a:ext uri="{FF2B5EF4-FFF2-40B4-BE49-F238E27FC236}">
                <a16:creationId xmlns:a16="http://schemas.microsoft.com/office/drawing/2014/main" id="{A34B533F-CCD5-3DD5-BF14-F80DC9AA9B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5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397430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6394E-BAFE-67CC-FFD0-3FDFA0DE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417F34-91D0-B9A7-2BE5-011F61123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E65846-7278-A68A-441B-A4571CAF28F0}"/>
              </a:ext>
            </a:extLst>
          </p:cNvPr>
          <p:cNvSpPr txBox="1"/>
          <p:nvPr/>
        </p:nvSpPr>
        <p:spPr>
          <a:xfrm>
            <a:off x="868071" y="1000382"/>
            <a:ext cx="9670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Ôn nhận biết và phát âm chữ cái u -  ư</a:t>
            </a:r>
          </a:p>
        </p:txBody>
      </p:sp>
    </p:spTree>
    <p:extLst>
      <p:ext uri="{BB962C8B-B14F-4D97-AF65-F5344CB8AC3E}">
        <p14:creationId xmlns:p14="http://schemas.microsoft.com/office/powerpoint/2010/main" val="9365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WordArt 2">
            <a:extLst>
              <a:ext uri="{FF2B5EF4-FFF2-40B4-BE49-F238E27FC236}">
                <a16:creationId xmlns:a16="http://schemas.microsoft.com/office/drawing/2014/main" id="{D9E3E5D9-C4BA-BB79-3B0D-103DFF60A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33528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22BEC317-DD87-6C9C-2B1C-ACCD25862D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u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EFFE83AE-3250-8D5A-18B4-3C2EFC6B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481">
            <a:off x="7924800" y="2971800"/>
            <a:ext cx="2438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>
            <a:extLst>
              <a:ext uri="{FF2B5EF4-FFF2-40B4-BE49-F238E27FC236}">
                <a16:creationId xmlns:a16="http://schemas.microsoft.com/office/drawing/2014/main" id="{1405DBAB-84DE-8539-F91A-856003A950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D62DBA7-12B2-F79C-3101-9F01A8E5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7B879A1-8413-EC5F-4E1E-F73E54BDC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>
              <a:latin typeface="Constantia" panose="02030602050306030303" pitchFamily="18" charset="0"/>
            </a:endParaRPr>
          </a:p>
        </p:txBody>
      </p:sp>
      <p:pic>
        <p:nvPicPr>
          <p:cNvPr id="19460" name="Picture 4" descr="pp">
            <a:extLst>
              <a:ext uri="{FF2B5EF4-FFF2-40B4-BE49-F238E27FC236}">
                <a16:creationId xmlns:a16="http://schemas.microsoft.com/office/drawing/2014/main" id="{F4FB3B8E-8B0D-910C-514B-A772AC3A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untitled3">
            <a:extLst>
              <a:ext uri="{FF2B5EF4-FFF2-40B4-BE49-F238E27FC236}">
                <a16:creationId xmlns:a16="http://schemas.microsoft.com/office/drawing/2014/main" id="{1BB236BA-672C-D414-0EFB-FC45F086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4001" r="67500" b="16000"/>
          <a:stretch>
            <a:fillRect/>
          </a:stretch>
        </p:blipFill>
        <p:spPr bwMode="auto">
          <a:xfrm>
            <a:off x="4191000" y="1600200"/>
            <a:ext cx="2332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u 2">
            <a:extLst>
              <a:ext uri="{FF2B5EF4-FFF2-40B4-BE49-F238E27FC236}">
                <a16:creationId xmlns:a16="http://schemas.microsoft.com/office/drawing/2014/main" id="{7ACE4594-E1B7-8E36-F019-7268F050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2599" r="67018" b="46001"/>
          <a:stretch>
            <a:fillRect/>
          </a:stretch>
        </p:blipFill>
        <p:spPr bwMode="auto">
          <a:xfrm>
            <a:off x="6934200" y="12954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net thang 1">
            <a:extLst>
              <a:ext uri="{FF2B5EF4-FFF2-40B4-BE49-F238E27FC236}">
                <a16:creationId xmlns:a16="http://schemas.microsoft.com/office/drawing/2014/main" id="{BFF1CE36-A337-1C12-046C-5807D9BB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57962" r="68036" b="13924"/>
          <a:stretch>
            <a:fillRect/>
          </a:stretch>
        </p:blipFill>
        <p:spPr bwMode="auto">
          <a:xfrm>
            <a:off x="6324601" y="1676400"/>
            <a:ext cx="830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A0A0080C-FE2C-9D4C-C552-E4122F48CF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ư</a:t>
            </a: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44E55478-E590-9BFC-5B67-76D892A00E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Ư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144E8AF4-94C7-76F5-AAA3-960211DF95F3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438400"/>
            <a:ext cx="2520950" cy="2717800"/>
            <a:chOff x="3552" y="2032"/>
            <a:chExt cx="1588" cy="1712"/>
          </a:xfrm>
        </p:grpSpPr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BFC094F9-0AD6-F62B-4D9E-C1D3DAD4D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>
              <a:extLst>
                <a:ext uri="{FF2B5EF4-FFF2-40B4-BE49-F238E27FC236}">
                  <a16:creationId xmlns:a16="http://schemas.microsoft.com/office/drawing/2014/main" id="{A83E901E-A4BA-E57F-4B50-A7DD0EED3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82094908-2F5F-32E1-B024-7F127E4BB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72000"/>
            <a:ext cx="213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C832F3A5-195A-7C36-E494-49E1D073A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90098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29D4A8D1-8A9B-AAFA-31B5-F468E8988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33710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E0C580C1-93E5-E8E7-6023-5C1A283BC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5961857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B939AE89-193A-C517-A8C2-BED99865E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4" y="381000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Rectangle 8">
            <a:extLst>
              <a:ext uri="{FF2B5EF4-FFF2-40B4-BE49-F238E27FC236}">
                <a16:creationId xmlns:a16="http://schemas.microsoft.com/office/drawing/2014/main" id="{1ECCA1D9-A79B-AD44-99D9-AA711A55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1"/>
            <a:ext cx="24384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500" b="1" dirty="0">
                <a:solidFill>
                  <a:srgbClr val="FF0066"/>
                </a:solidFill>
                <a:latin typeface=".VnArial" pitchFamily="34" charset="0"/>
              </a:rPr>
              <a:t>u</a:t>
            </a:r>
          </a:p>
        </p:txBody>
      </p:sp>
      <p:sp>
        <p:nvSpPr>
          <p:cNvPr id="20599" name="Text Box 119">
            <a:extLst>
              <a:ext uri="{FF2B5EF4-FFF2-40B4-BE49-F238E27FC236}">
                <a16:creationId xmlns:a16="http://schemas.microsoft.com/office/drawing/2014/main" id="{E264E525-9B61-7EAE-9FE7-632516EA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85800"/>
            <a:ext cx="26670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7700" b="1" dirty="0">
                <a:solidFill>
                  <a:srgbClr val="0000FF"/>
                </a:solidFill>
                <a:latin typeface=".VnAvant" pitchFamily="34" charset="0"/>
                <a:cs typeface="Arial" panose="020B0604020202020204" pitchFamily="34" charset="0"/>
              </a:rPr>
              <a:t>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20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57EE2-7309-06BA-664D-23740F64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8D3A27-C3FD-3F72-32E1-18F37ADF24DE}"/>
              </a:ext>
            </a:extLst>
          </p:cNvPr>
          <p:cNvSpPr txBox="1"/>
          <p:nvPr/>
        </p:nvSpPr>
        <p:spPr>
          <a:xfrm>
            <a:off x="1152396" y="1124002"/>
            <a:ext cx="1082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Trò chơi</a:t>
            </a:r>
            <a:r>
              <a:rPr lang="vi-VN" sz="5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: Thi xem đội nào nhanh</a:t>
            </a:r>
            <a:endParaRPr lang="vi-VN" sz="5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5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7C0B-2596-8100-6BE2-3469705BE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85725-78C3-BE8D-E199-46C8C2D8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b="98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FDD99-FE9D-8CEA-02AE-289EF42343AD}"/>
              </a:ext>
            </a:extLst>
          </p:cNvPr>
          <p:cNvSpPr txBox="1"/>
          <p:nvPr/>
        </p:nvSpPr>
        <p:spPr>
          <a:xfrm>
            <a:off x="2308964" y="1124002"/>
            <a:ext cx="967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Trò chơi: Ai tài  ai giỏi</a:t>
            </a:r>
          </a:p>
        </p:txBody>
      </p:sp>
    </p:spTree>
    <p:extLst>
      <p:ext uri="{BB962C8B-B14F-4D97-AF65-F5344CB8AC3E}">
        <p14:creationId xmlns:p14="http://schemas.microsoft.com/office/powerpoint/2010/main" val="18265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02961615,C:\Documents and Settings\TAID\Desktop\Oanh lam di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120</Words>
  <Application>Microsoft Office PowerPoint</Application>
  <PresentationFormat>Widescreen</PresentationFormat>
  <Paragraphs>31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Calibri Light</vt:lpstr>
      <vt:lpstr>Constantia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Lê Văn Nam</dc:creator>
  <cp:lastModifiedBy>Lê Văn Nam</cp:lastModifiedBy>
  <cp:revision>9</cp:revision>
  <dcterms:created xsi:type="dcterms:W3CDTF">2024-10-27T15:05:01Z</dcterms:created>
  <dcterms:modified xsi:type="dcterms:W3CDTF">2024-11-21T11:34:22Z</dcterms:modified>
</cp:coreProperties>
</file>