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  <p:sldMasterId id="2147483696" r:id="rId4"/>
  </p:sldMasterIdLst>
  <p:notesMasterIdLst>
    <p:notesMasterId r:id="rId11"/>
  </p:notesMasterIdLst>
  <p:sldIdLst>
    <p:sldId id="268" r:id="rId5"/>
    <p:sldId id="256" r:id="rId6"/>
    <p:sldId id="257" r:id="rId7"/>
    <p:sldId id="267" r:id="rId8"/>
    <p:sldId id="266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8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0" d="100"/>
          <a:sy n="120" d="100"/>
        </p:scale>
        <p:origin x="134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483024-EDAC-42E4-8AEF-7039FC868DFA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0BEB8F-E4E3-44F2-8C09-71FEC5445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788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26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385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4255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0334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2063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2743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9283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0336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1173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1124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253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8324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1153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3518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1034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7616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0159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8963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2636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863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9104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516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2842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1384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1139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0558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6343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54E4C-E028-43E6-A3FB-A9707CA0A078}" type="datetimeFigureOut">
              <a:rPr lang="en-US" smtClean="0"/>
              <a:pPr/>
              <a:t>11/16/2024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E3946-05AC-4B98-B33A-392EDF0EDC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1797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54E4C-E028-43E6-A3FB-A9707CA0A078}" type="datetimeFigureOut">
              <a:rPr lang="en-US" smtClean="0"/>
              <a:pPr/>
              <a:t>11/16/2024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E3946-05AC-4B98-B33A-392EDF0EDC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050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54E4C-E028-43E6-A3FB-A9707CA0A078}" type="datetimeFigureOut">
              <a:rPr lang="en-US" smtClean="0"/>
              <a:pPr/>
              <a:t>11/16/2024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E3946-05AC-4B98-B33A-392EDF0EDC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9257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54E4C-E028-43E6-A3FB-A9707CA0A078}" type="datetimeFigureOut">
              <a:rPr lang="en-US" smtClean="0"/>
              <a:pPr/>
              <a:t>11/16/2024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E3946-05AC-4B98-B33A-392EDF0EDC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8239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54E4C-E028-43E6-A3FB-A9707CA0A078}" type="datetimeFigureOut">
              <a:rPr lang="en-US" smtClean="0"/>
              <a:pPr/>
              <a:t>11/16/2024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E3946-05AC-4B98-B33A-392EDF0EDC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65844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54E4C-E028-43E6-A3FB-A9707CA0A078}" type="datetimeFigureOut">
              <a:rPr lang="en-US" smtClean="0"/>
              <a:pPr/>
              <a:t>11/16/2024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E3946-05AC-4B98-B33A-392EDF0EDC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421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2107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54E4C-E028-43E6-A3FB-A9707CA0A078}" type="datetimeFigureOut">
              <a:rPr lang="en-US" smtClean="0"/>
              <a:pPr/>
              <a:t>11/16/2024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E3946-05AC-4B98-B33A-392EDF0EDC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4382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54E4C-E028-43E6-A3FB-A9707CA0A078}" type="datetimeFigureOut">
              <a:rPr lang="en-US" smtClean="0"/>
              <a:pPr/>
              <a:t>11/16/2024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E3946-05AC-4B98-B33A-392EDF0EDC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4358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54E4C-E028-43E6-A3FB-A9707CA0A078}" type="datetimeFigureOut">
              <a:rPr lang="en-US" smtClean="0"/>
              <a:pPr/>
              <a:t>11/16/2024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E3946-05AC-4B98-B33A-392EDF0EDC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05920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54E4C-E028-43E6-A3FB-A9707CA0A078}" type="datetimeFigureOut">
              <a:rPr lang="en-US" smtClean="0"/>
              <a:pPr/>
              <a:t>11/16/2024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E3946-05AC-4B98-B33A-392EDF0EDC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6317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54E4C-E028-43E6-A3FB-A9707CA0A078}" type="datetimeFigureOut">
              <a:rPr lang="en-US" smtClean="0"/>
              <a:pPr/>
              <a:t>11/16/2024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E3946-05AC-4B98-B33A-392EDF0EDC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545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428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284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312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701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832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20590-627B-480A-A3A5-338654494BB9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329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059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09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454E4C-E028-43E6-A3FB-A9707CA0A078}" type="datetimeFigureOut">
              <a:rPr lang="en-US" smtClean="0"/>
              <a:pPr/>
              <a:t>11/16/2024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7E3946-05AC-4B98-B33A-392EDF0EDC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90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5" Type="http://schemas.openxmlformats.org/officeDocument/2006/relationships/image" Target="../media/image5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Hue\Ảnh nền\54881201-spring-background-with-green-grass-flowers-and-blue-sk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2649" y="857250"/>
            <a:ext cx="6878351" cy="51435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43000" y="1143001"/>
            <a:ext cx="685800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    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BẮC CẦU </a:t>
            </a:r>
          </a:p>
          <a:p>
            <a:pPr algn="ctr" defTabSz="685800" fontAlgn="base">
              <a:spcBef>
                <a:spcPct val="50000"/>
              </a:spcBef>
              <a:spcAft>
                <a:spcPct val="0"/>
              </a:spcAft>
            </a:pPr>
            <a:endParaRPr lang="en-US" altLang="vi-VN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00150" y="2588032"/>
            <a:ext cx="68008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endParaRPr lang="en-US" sz="2100" b="1" dirty="0">
              <a:solidFill>
                <a:srgbClr val="002060"/>
              </a:solidFill>
              <a:latin typeface="Calibri"/>
            </a:endParaRPr>
          </a:p>
          <a:p>
            <a:pPr algn="ctr" defTabSz="685800"/>
            <a:r>
              <a:rPr lang="en-US" alt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NGÔN NGỮ</a:t>
            </a:r>
            <a:endParaRPr lang="en-US" sz="1350" b="1" dirty="0">
              <a:solidFill>
                <a:srgbClr val="002060"/>
              </a:solidFill>
              <a:latin typeface="Calibri"/>
            </a:endParaRPr>
          </a:p>
          <a:p>
            <a:pPr algn="ctr" defTabSz="685800"/>
            <a:r>
              <a:rPr lang="en-US" sz="2700" b="1" dirty="0" err="1">
                <a:solidFill>
                  <a:srgbClr val="002060"/>
                </a:solidFill>
                <a:latin typeface="Calibri"/>
              </a:rPr>
              <a:t>Truyện</a:t>
            </a:r>
            <a:r>
              <a:rPr lang="en-US" sz="2700" b="1" dirty="0">
                <a:solidFill>
                  <a:srgbClr val="002060"/>
                </a:solidFill>
                <a:latin typeface="Calibri"/>
              </a:rPr>
              <a:t>: </a:t>
            </a:r>
            <a:r>
              <a:rPr lang="vi-VN" sz="2700" b="1" dirty="0" smtClean="0">
                <a:solidFill>
                  <a:srgbClr val="002060"/>
                </a:solidFill>
                <a:latin typeface="Calibri"/>
              </a:rPr>
              <a:t>Cả nhà ăn dưa hấu</a:t>
            </a:r>
            <a:endParaRPr lang="en-US" sz="2700" b="1" dirty="0">
              <a:solidFill>
                <a:srgbClr val="002060"/>
              </a:solidFill>
              <a:latin typeface="Calibri"/>
            </a:endParaRPr>
          </a:p>
          <a:p>
            <a:pPr algn="ctr" defTabSz="685800"/>
            <a:r>
              <a:rPr lang="en-US" sz="2700" b="1" dirty="0" err="1">
                <a:solidFill>
                  <a:srgbClr val="002060"/>
                </a:solidFill>
                <a:latin typeface="Calibri"/>
              </a:rPr>
              <a:t>Lứa</a:t>
            </a:r>
            <a:r>
              <a:rPr lang="en-US" sz="2700" b="1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libri"/>
              </a:rPr>
              <a:t>tuổi</a:t>
            </a:r>
            <a:r>
              <a:rPr lang="en-US" sz="2700" b="1" dirty="0">
                <a:solidFill>
                  <a:srgbClr val="002060"/>
                </a:solidFill>
                <a:latin typeface="Calibri"/>
              </a:rPr>
              <a:t>: 24 – 36 </a:t>
            </a:r>
            <a:r>
              <a:rPr lang="en-US" sz="2700" b="1" dirty="0" err="1">
                <a:solidFill>
                  <a:srgbClr val="002060"/>
                </a:solidFill>
                <a:latin typeface="Calibri"/>
              </a:rPr>
              <a:t>tháng</a:t>
            </a:r>
            <a:endParaRPr lang="en-US" sz="2700" b="1" dirty="0">
              <a:solidFill>
                <a:srgbClr val="002060"/>
              </a:solidFill>
              <a:latin typeface="Calibri"/>
            </a:endParaRPr>
          </a:p>
          <a:p>
            <a:pPr algn="ctr" defTabSz="685800"/>
            <a:r>
              <a:rPr lang="en-US" b="1" i="1" dirty="0" err="1">
                <a:solidFill>
                  <a:srgbClr val="00B050"/>
                </a:solidFill>
                <a:latin typeface="Calibri"/>
              </a:rPr>
              <a:t>Giáo</a:t>
            </a:r>
            <a:r>
              <a:rPr lang="en-US" b="1" i="1" dirty="0">
                <a:solidFill>
                  <a:srgbClr val="00B050"/>
                </a:solidFill>
                <a:latin typeface="Calibri"/>
              </a:rPr>
              <a:t> </a:t>
            </a:r>
            <a:r>
              <a:rPr lang="en-US" b="1" i="1" dirty="0" err="1">
                <a:solidFill>
                  <a:srgbClr val="00B050"/>
                </a:solidFill>
                <a:latin typeface="Calibri"/>
              </a:rPr>
              <a:t>viên</a:t>
            </a:r>
            <a:r>
              <a:rPr lang="en-US" b="1" i="1" dirty="0">
                <a:solidFill>
                  <a:srgbClr val="00B050"/>
                </a:solidFill>
                <a:latin typeface="Calibri"/>
              </a:rPr>
              <a:t>: </a:t>
            </a:r>
            <a:r>
              <a:rPr lang="vi-VN" b="1" i="1" dirty="0" smtClean="0">
                <a:solidFill>
                  <a:srgbClr val="00B050"/>
                </a:solidFill>
                <a:latin typeface="Calibri"/>
              </a:rPr>
              <a:t>Nguyễn Huệ Linh</a:t>
            </a:r>
            <a:endParaRPr lang="en-US" b="1" i="1" dirty="0">
              <a:solidFill>
                <a:srgbClr val="00B050"/>
              </a:solidFill>
              <a:latin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0" y="1771650"/>
            <a:ext cx="1418358" cy="10447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57777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260924"/>
            <a:ext cx="8915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Cô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trẻ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trò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: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Trời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sáng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trời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tối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pPr algn="ctr"/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1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7650" y="64717"/>
            <a:ext cx="891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Kể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chuyện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“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Cả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nhà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ăn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dưa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hấu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”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6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44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47800" y="0"/>
            <a:ext cx="61141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</a:rPr>
              <a:t>Truyện</a:t>
            </a:r>
            <a:r>
              <a:rPr lang="en-US" sz="4000" b="1" dirty="0" smtClean="0">
                <a:solidFill>
                  <a:srgbClr val="FF0000"/>
                </a:solidFill>
              </a:rPr>
              <a:t> : </a:t>
            </a:r>
            <a:r>
              <a:rPr lang="en-US" sz="4000" b="1" dirty="0" err="1" smtClean="0">
                <a:solidFill>
                  <a:srgbClr val="FF0000"/>
                </a:solidFill>
              </a:rPr>
              <a:t>Cả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nhà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ăn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dưa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hấu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200"/>
            <a:ext cx="9143999" cy="6019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200"/>
            <a:ext cx="9143999" cy="6019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38200"/>
            <a:ext cx="9143999" cy="60197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201"/>
            <a:ext cx="9143998" cy="6019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264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584089"/>
            <a:ext cx="891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Đàm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thoại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trích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dẫn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6438" y="1562098"/>
            <a:ext cx="8188204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+ </a:t>
            </a:r>
            <a:r>
              <a:rPr lang="en-US" sz="2800" dirty="0" err="1" smtClean="0">
                <a:solidFill>
                  <a:srgbClr val="0070C0"/>
                </a:solidFill>
              </a:rPr>
              <a:t>Cô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kể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câu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chuyện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gì</a:t>
            </a:r>
            <a:r>
              <a:rPr lang="en-US" sz="2800" dirty="0" smtClean="0">
                <a:solidFill>
                  <a:srgbClr val="0070C0"/>
                </a:solidFill>
              </a:rPr>
              <a:t>?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+ </a:t>
            </a:r>
            <a:r>
              <a:rPr lang="en-US" sz="2800" dirty="0" err="1" smtClean="0">
                <a:solidFill>
                  <a:srgbClr val="0070C0"/>
                </a:solidFill>
              </a:rPr>
              <a:t>Trong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truyện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có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những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ai</a:t>
            </a:r>
            <a:r>
              <a:rPr lang="en-US" sz="2800" dirty="0" smtClean="0">
                <a:solidFill>
                  <a:srgbClr val="0070C0"/>
                </a:solidFill>
              </a:rPr>
              <a:t>?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+ </a:t>
            </a:r>
            <a:r>
              <a:rPr lang="en-US" sz="2800" dirty="0" err="1" smtClean="0">
                <a:solidFill>
                  <a:srgbClr val="0070C0"/>
                </a:solidFill>
              </a:rPr>
              <a:t>Nhà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bạn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hùng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có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ai</a:t>
            </a:r>
            <a:r>
              <a:rPr lang="en-US" sz="2800" dirty="0" smtClean="0">
                <a:solidFill>
                  <a:srgbClr val="0070C0"/>
                </a:solidFill>
              </a:rPr>
              <a:t>?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+ </a:t>
            </a:r>
            <a:r>
              <a:rPr lang="en-US" sz="2800" dirty="0" err="1" smtClean="0">
                <a:solidFill>
                  <a:srgbClr val="0070C0"/>
                </a:solidFill>
              </a:rPr>
              <a:t>Trước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khi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ăn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dưa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hấu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chị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Hoa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và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bạn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Hùng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đã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làm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gì</a:t>
            </a:r>
            <a:r>
              <a:rPr lang="en-US" sz="2800" dirty="0" smtClean="0">
                <a:solidFill>
                  <a:srgbClr val="0070C0"/>
                </a:solidFill>
              </a:rPr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46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66509"/>
            <a:ext cx="891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BYE BYE BYE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61134" y="672549"/>
            <a:ext cx="203132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thúc</a:t>
            </a:r>
            <a:endParaRPr lang="en-US" sz="3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102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2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1404</TotalTime>
  <Words>111</Words>
  <Application>Microsoft Office PowerPoint</Application>
  <PresentationFormat>On-screen Show (4:3)</PresentationFormat>
  <Paragraphs>18</Paragraphs>
  <Slides>6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Times New Roman</vt:lpstr>
      <vt:lpstr>Office Theme</vt:lpstr>
      <vt:lpstr>1_Office Theme</vt:lpstr>
      <vt:lpstr>3_Office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Lop D1</dc:creator>
  <cp:lastModifiedBy>xuân khuê</cp:lastModifiedBy>
  <cp:revision>51</cp:revision>
  <dcterms:created xsi:type="dcterms:W3CDTF">2018-10-09T01:27:08Z</dcterms:created>
  <dcterms:modified xsi:type="dcterms:W3CDTF">2024-11-16T13:01:21Z</dcterms:modified>
</cp:coreProperties>
</file>