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5" r:id="rId3"/>
    <p:sldId id="258" r:id="rId4"/>
    <p:sldId id="259" r:id="rId5"/>
    <p:sldId id="272" r:id="rId6"/>
    <p:sldId id="274" r:id="rId7"/>
    <p:sldId id="273" r:id="rId8"/>
    <p:sldId id="278" r:id="rId9"/>
    <p:sldId id="260" r:id="rId10"/>
    <p:sldId id="269" r:id="rId11"/>
    <p:sldId id="268" r:id="rId12"/>
    <p:sldId id="267" r:id="rId13"/>
    <p:sldId id="271" r:id="rId14"/>
    <p:sldId id="261" r:id="rId15"/>
    <p:sldId id="276" r:id="rId16"/>
    <p:sldId id="277" r:id="rId17"/>
    <p:sldId id="279" r:id="rId18"/>
    <p:sldId id="280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607F39-F991-6CE0-C588-0DFCC3D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hình vẽ, bản phác thảo, minh họa, thiết kế&#10;&#10;Mô tả được tạo tự động">
            <a:extLst>
              <a:ext uri="{FF2B5EF4-FFF2-40B4-BE49-F238E27FC236}">
                <a16:creationId xmlns:a16="http://schemas.microsoft.com/office/drawing/2014/main" id="{DEDA9209-ECD1-EB49-7E0E-643F44E01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665671-537C-8AD4-07D6-4379BFD815B4}"/>
              </a:ext>
            </a:extLst>
          </p:cNvPr>
          <p:cNvSpPr txBox="1"/>
          <p:nvPr/>
        </p:nvSpPr>
        <p:spPr>
          <a:xfrm>
            <a:off x="2211573" y="365125"/>
            <a:ext cx="76554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ỦY BAN NHÂN DÂN QUẬN LONG BIÊN</a:t>
            </a:r>
          </a:p>
          <a:p>
            <a:pPr algn="ctr"/>
            <a:r>
              <a:rPr lang="en-US" sz="28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TRƯỜNG MẦM NON BẮC CẦU</a:t>
            </a:r>
          </a:p>
          <a:p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0CB15FA-F8C5-C213-796D-885AB95262CA}"/>
              </a:ext>
            </a:extLst>
          </p:cNvPr>
          <p:cNvSpPr txBox="1"/>
          <p:nvPr/>
        </p:nvSpPr>
        <p:spPr>
          <a:xfrm>
            <a:off x="4051005" y="2748516"/>
            <a:ext cx="5527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sz="24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Quả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3- 4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sz="24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endParaRPr lang="en-US" dirty="0"/>
          </a:p>
        </p:txBody>
      </p:sp>
      <p:pic>
        <p:nvPicPr>
          <p:cNvPr id="10" name="Hình ảnh 9" descr="Ảnh có chứa văn bản, phim hoạt hình, Mặt người, biểu tượng&#10;&#10;Mô tả được tạo tự động">
            <a:extLst>
              <a:ext uri="{FF2B5EF4-FFF2-40B4-BE49-F238E27FC236}">
                <a16:creationId xmlns:a16="http://schemas.microsoft.com/office/drawing/2014/main" id="{74333D30-6EA1-1B7A-FE55-26E7DABFB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" y="13680"/>
            <a:ext cx="2734836" cy="27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4777" y="2505670"/>
            <a:ext cx="3367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Dạy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trẻ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93663"/>
            <a:ext cx="12017188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3071"/>
            <a:ext cx="12192000" cy="59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779928"/>
            <a:ext cx="8861612" cy="559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29" y="336177"/>
            <a:ext cx="5623317" cy="61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7996" y="2099154"/>
            <a:ext cx="46160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trồng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cây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0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>
                <a:latin typeface="+mj-lt"/>
              </a:rPr>
              <a:t>Kiến thức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biết tên bài hát, tên tác giả, trẻ cảm nhận được giai điệu vui tươi nhộn nhịp của bài hát: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vi-VN" sz="2400" i="1" dirty="0">
                <a:latin typeface="+mj-lt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Trẻ nhớ tên bài nghe hát, tên tác giả</a:t>
            </a:r>
            <a:endParaRPr lang="en-US" sz="2400" i="1" dirty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2.</a:t>
            </a:r>
            <a:r>
              <a:rPr lang="vi-VN" sz="2400" b="1" i="1" dirty="0">
                <a:latin typeface="+mj-lt"/>
              </a:rPr>
              <a:t> Kỹ năng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thuộc lời bài hát, biết hát cùng cô đúng lời, đúng giai điệu</a:t>
            </a:r>
          </a:p>
          <a:p>
            <a:r>
              <a:rPr lang="en-US" sz="2400" b="1" i="1" dirty="0">
                <a:latin typeface="+mj-lt"/>
              </a:rPr>
              <a:t>-</a:t>
            </a:r>
            <a:r>
              <a:rPr lang="en-US" sz="2400" i="1" dirty="0">
                <a:latin typeface="+mj-lt"/>
              </a:rPr>
              <a:t> </a:t>
            </a:r>
            <a:r>
              <a:rPr lang="vi-VN" sz="2400" i="1" dirty="0">
                <a:latin typeface="+mj-lt"/>
              </a:rPr>
              <a:t>Chú ý lắng nghe cô hát, nghe trọn vẹn bài hát “Gà trống thổi kèn”</a:t>
            </a:r>
            <a:endParaRPr lang="en-US" sz="2400" i="1" dirty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3.</a:t>
            </a:r>
            <a:r>
              <a:rPr lang="vi-VN" sz="2400" b="1" i="1" dirty="0">
                <a:latin typeface="+mj-lt"/>
              </a:rPr>
              <a:t> Thái độ:</a:t>
            </a:r>
            <a:endParaRPr lang="vi-VN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Biết hưởng ứng cảm xúc cùng với cô. </a:t>
            </a:r>
            <a:endParaRPr lang="en-US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Mạnh dạn, tự tin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2" y="0"/>
            <a:ext cx="12035118" cy="700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8" y="1093352"/>
            <a:ext cx="8619565" cy="505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107576"/>
            <a:ext cx="9130553" cy="67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7342" y="2177626"/>
            <a:ext cx="3918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181</Words>
  <Application>Microsoft Office PowerPoint</Application>
  <PresentationFormat>Màn hình rộng</PresentationFormat>
  <Paragraphs>25</Paragraphs>
  <Slides>19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12268</cp:lastModifiedBy>
  <cp:revision>43</cp:revision>
  <dcterms:created xsi:type="dcterms:W3CDTF">2021-03-30T06:21:04Z</dcterms:created>
  <dcterms:modified xsi:type="dcterms:W3CDTF">2024-11-10T14:13:47Z</dcterms:modified>
</cp:coreProperties>
</file>