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3" r:id="rId5"/>
    <p:sldId id="282" r:id="rId6"/>
    <p:sldId id="281" r:id="rId7"/>
    <p:sldId id="280" r:id="rId8"/>
    <p:sldId id="279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1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37B8-CEC0-40D9-92B4-0FB2B41FC538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85653" y="304800"/>
            <a:ext cx="7008137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1996223"/>
            <a:ext cx="8124532" cy="1550252"/>
          </a:xfrm>
          <a:prstGeom prst="rect">
            <a:avLst/>
          </a:prstGeom>
          <a:noFill/>
          <a:effectLst>
            <a:outerShdw blurRad="50800" dist="38100" dir="13500000" algn="br" rotWithShape="0">
              <a:srgbClr val="002060">
                <a:alpha val="40000"/>
              </a:srgbClr>
            </a:outerShdw>
          </a:effectLst>
        </p:spPr>
        <p:txBody>
          <a:bodyPr wrap="none" lIns="91440" tIns="45720" rIns="91440" bIns="45720" numCol="1">
            <a:prstTxWarp prst="textCanUp">
              <a:avLst/>
            </a:prstTxWarp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vi-V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6411" y="2441784"/>
            <a:ext cx="70866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Truyện: “Ai đáng khen nhiều hơn”</a:t>
            </a:r>
          </a:p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TL: Kể truyện sáng tạo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1FBF5-0674-203A-A789-055B6DBE9AB5}"/>
              </a:ext>
            </a:extLst>
          </p:cNvPr>
          <p:cNvSpPr/>
          <p:nvPr/>
        </p:nvSpPr>
        <p:spPr>
          <a:xfrm>
            <a:off x="3177407" y="3760996"/>
            <a:ext cx="64408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Giáo viên: Cao Thị Hiền Lương</a:t>
            </a:r>
          </a:p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Lớp: MGL A2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48F66-B2F2-F7C0-0DA3-A4E77F89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97" y="1313251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6764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HĐ1: Ổn định tổ chức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Nha-cua-toi-Nhac-khong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8300" y="3352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066801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430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ke-chuyen-mam-n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2667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981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2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3716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ke-chuyen-mam-n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29540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6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209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</a:p>
        </p:txBody>
      </p:sp>
    </p:spTree>
    <p:extLst>
      <p:ext uri="{BB962C8B-B14F-4D97-AF65-F5344CB8AC3E}">
        <p14:creationId xmlns:p14="http://schemas.microsoft.com/office/powerpoint/2010/main" val="509746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1&quot;&gt;&lt;object type=&quot;3&quot; unique_id=&quot;10102&quot;&gt;&lt;property id=&quot;20148&quot; value=&quot;5&quot;/&gt;&lt;property id=&quot;20300&quot; value=&quot;Slide 1&quot;/&gt;&lt;property id=&quot;20307&quot; value=&quot;256&quot;/&gt;&lt;/object&gt;&lt;object type=&quot;3&quot; unique_id=&quot;10103&quot;&gt;&lt;property id=&quot;20148&quot; value=&quot;5&quot;/&gt;&lt;property id=&quot;20300&quot; value=&quot;Slide 2&quot;/&gt;&lt;property id=&quot;20307&quot; value=&quot;257&quot;/&gt;&lt;/object&gt;&lt;object type=&quot;3&quot; unique_id=&quot;10104&quot;&gt;&lt;property id=&quot;20148&quot; value=&quot;5&quot;/&gt;&lt;property id=&quot;20300&quot; value=&quot;Slide 3&quot;/&gt;&lt;property id=&quot;20307&quot; value=&quot;258&quot;/&gt;&lt;/object&gt;&lt;object type=&quot;3&quot; unique_id=&quot;10105&quot;&gt;&lt;property id=&quot;20148&quot; value=&quot;5&quot;/&gt;&lt;property id=&quot;20300&quot; value=&quot;Slide 4&quot;/&gt;&lt;property id=&quot;20307&quot; value=&quot;259&quot;/&gt;&lt;/object&gt;&lt;object type=&quot;3&quot; unique_id=&quot;10106&quot;&gt;&lt;property id=&quot;20148&quot; value=&quot;5&quot;/&gt;&lt;property id=&quot;20300&quot; value=&quot;Slide 5&quot;/&gt;&lt;property id=&quot;20307&quot; value=&quot;262&quot;/&gt;&lt;/object&gt;&lt;object type=&quot;3&quot; unique_id=&quot;10107&quot;&gt;&lt;property id=&quot;20148&quot; value=&quot;5&quot;/&gt;&lt;property id=&quot;20300&quot; value=&quot;Slide 6&quot;/&gt;&lt;property id=&quot;20307&quot; value=&quot;264&quot;/&gt;&lt;/object&gt;&lt;object type=&quot;3&quot; unique_id=&quot;10108&quot;&gt;&lt;property id=&quot;20148&quot; value=&quot;5&quot;/&gt;&lt;property id=&quot;20300&quot; value=&quot;Slide 8&quot;/&gt;&lt;property id=&quot;20307&quot; value=&quot;265&quot;/&gt;&lt;/object&gt;&lt;object type=&quot;3&quot; unique_id=&quot;10109&quot;&gt;&lt;property id=&quot;20148&quot; value=&quot;5&quot;/&gt;&lt;property id=&quot;20300&quot; value=&quot;Slide 9&quot;/&gt;&lt;property id=&quot;20307&quot; value=&quot;274&quot;/&gt;&lt;/object&gt;&lt;object type=&quot;3&quot; unique_id=&quot;10110&quot;&gt;&lt;property id=&quot;20148&quot; value=&quot;5&quot;/&gt;&lt;property id=&quot;20300&quot; value=&quot;Slide 10&quot;/&gt;&lt;property id=&quot;20307&quot; value=&quot;267&quot;/&gt;&lt;/object&gt;&lt;object type=&quot;3&quot; unique_id=&quot;10111&quot;&gt;&lt;property id=&quot;20148&quot; value=&quot;5&quot;/&gt;&lt;property id=&quot;20300&quot; value=&quot;Slide 11&quot;/&gt;&lt;property id=&quot;20307&quot; value=&quot;268&quot;/&gt;&lt;/object&gt;&lt;object type=&quot;3&quot; unique_id=&quot;10112&quot;&gt;&lt;property id=&quot;20148&quot; value=&quot;5&quot;/&gt;&lt;property id=&quot;20300&quot; value=&quot;Slide 12&quot;/&gt;&lt;property id=&quot;20307&quot; value=&quot;261&quot;/&gt;&lt;/object&gt;&lt;object type=&quot;3&quot; unique_id=&quot;10113&quot;&gt;&lt;property id=&quot;20148&quot; value=&quot;5&quot;/&gt;&lt;property id=&quot;20300&quot; value=&quot;Slide 15&quot;/&gt;&lt;property id=&quot;20307&quot; value=&quot;260&quot;/&gt;&lt;/object&gt;&lt;object type=&quot;3&quot; unique_id=&quot;10114&quot;&gt;&lt;property id=&quot;20148&quot; value=&quot;5&quot;/&gt;&lt;property id=&quot;20300&quot; value=&quot;Slide 16&quot;/&gt;&lt;property id=&quot;20307&quot; value=&quot;275&quot;/&gt;&lt;/object&gt;&lt;object type=&quot;3&quot; unique_id=&quot;10115&quot;&gt;&lt;property id=&quot;20148&quot; value=&quot;5&quot;/&gt;&lt;property id=&quot;20300&quot; value=&quot;Slide 17&quot;/&gt;&lt;property id=&quot;20307&quot; value=&quot;263&quot;/&gt;&lt;/object&gt;&lt;object type=&quot;3&quot; unique_id=&quot;10116&quot;&gt;&lt;property id=&quot;20148&quot; value=&quot;5&quot;/&gt;&lt;property id=&quot;20300&quot; value=&quot;Slide 18&quot;/&gt;&lt;property id=&quot;20307&quot; value=&quot;272&quot;/&gt;&lt;/object&gt;&lt;object type=&quot;3&quot; unique_id=&quot;10117&quot;&gt;&lt;property id=&quot;20148&quot; value=&quot;5&quot;/&gt;&lt;property id=&quot;20300&quot; value=&quot;Slide 19&quot;/&gt;&lt;property id=&quot;20307&quot; value=&quot;266&quot;/&gt;&lt;/object&gt;&lt;object type=&quot;3&quot; unique_id=&quot;10118&quot;&gt;&lt;property id=&quot;20148&quot; value=&quot;5&quot;/&gt;&lt;property id=&quot;20300&quot; value=&quot;Slide 20&quot;/&gt;&lt;property id=&quot;20307&quot; value=&quot;269&quot;/&gt;&lt;/object&gt;&lt;object type=&quot;3&quot; unique_id=&quot;10119&quot;&gt;&lt;property id=&quot;20148&quot; value=&quot;5&quot;/&gt;&lt;property id=&quot;20300&quot; value=&quot;Slide 21&quot;/&gt;&lt;property id=&quot;20307&quot; value=&quot;271&quot;/&gt;&lt;/object&gt;&lt;object type=&quot;3&quot; unique_id=&quot;10120&quot;&gt;&lt;property id=&quot;20148&quot; value=&quot;5&quot;/&gt;&lt;property id=&quot;20300&quot; value=&quot;Slide 22&quot;/&gt;&lt;property id=&quot;20307&quot; value=&quot;270&quot;/&gt;&lt;/object&gt;&lt;object type=&quot;3&quot; unique_id=&quot;10121&quot;&gt;&lt;property id=&quot;20148&quot; value=&quot;5&quot;/&gt;&lt;property id=&quot;20300&quot; value=&quot;Slide 23&quot;/&gt;&lt;property id=&quot;20307&quot; value=&quot;273&quot;/&gt;&lt;/object&gt;&lt;object type=&quot;3&quot; unique_id=&quot;10342&quot;&gt;&lt;property id=&quot;20148&quot; value=&quot;5&quot;/&gt;&lt;property id=&quot;20300&quot; value=&quot;Slide 14&quot;/&gt;&lt;property id=&quot;20307&quot; value=&quot;276&quot;/&gt;&lt;/object&gt;&lt;object type=&quot;3&quot; unique_id=&quot;10458&quot;&gt;&lt;property id=&quot;20148&quot; value=&quot;5&quot;/&gt;&lt;property id=&quot;20300&quot; value=&quot;Slide 7 - &amp;quot;Luyện thanh &amp;quot;&quot;/&gt;&lt;property id=&quot;20307&quot; value=&quot;277&quot;/&gt;&lt;/object&gt;&lt;object type=&quot;3&quot; unique_id=&quot;10627&quot;&gt;&lt;property id=&quot;20148&quot; value=&quot;5&quot;/&gt;&lt;property id=&quot;20300&quot; value=&quot;Slide 13 - &amp;quot;Tiết học âm nhạc ngoài trời&amp;quot;&quot;/&gt;&lt;property id=&quot;20307&quot; value=&quot;278&quot;/&gt;&lt;/object&gt;&lt;/object&gt;&lt;object type=&quot;8&quot; unique_id=&quot;10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93</Words>
  <Application>Microsoft Office PowerPoint</Application>
  <PresentationFormat>Widescreen</PresentationFormat>
  <Paragraphs>14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Optiplex 390</dc:creator>
  <cp:lastModifiedBy>Lop A1</cp:lastModifiedBy>
  <cp:revision>101</cp:revision>
  <dcterms:created xsi:type="dcterms:W3CDTF">2021-03-21T20:41:19Z</dcterms:created>
  <dcterms:modified xsi:type="dcterms:W3CDTF">2024-10-17T03:28:10Z</dcterms:modified>
</cp:coreProperties>
</file>