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76" r:id="rId3"/>
  </p:sldMasterIdLst>
  <p:notesMasterIdLst>
    <p:notesMasterId r:id="rId18"/>
  </p:notesMasterIdLst>
  <p:sldIdLst>
    <p:sldId id="276" r:id="rId4"/>
    <p:sldId id="309" r:id="rId5"/>
    <p:sldId id="282" r:id="rId6"/>
    <p:sldId id="284" r:id="rId7"/>
    <p:sldId id="310" r:id="rId8"/>
    <p:sldId id="311" r:id="rId9"/>
    <p:sldId id="312" r:id="rId10"/>
    <p:sldId id="313" r:id="rId11"/>
    <p:sldId id="314" r:id="rId12"/>
    <p:sldId id="315" r:id="rId13"/>
    <p:sldId id="281" r:id="rId14"/>
    <p:sldId id="285" r:id="rId15"/>
    <p:sldId id="28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16/10/2024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7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1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1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5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1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9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55A6A-161E-4316-AFFF-8A017FFBA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5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2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Miệng xinh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415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Phạm Thị Thu Hằng</a:t>
            </a: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1"/>
          </a:xfrm>
        </p:spPr>
      </p:pic>
      <p:sp>
        <p:nvSpPr>
          <p:cNvPr id="5" name="Rectangle 4"/>
          <p:cNvSpPr/>
          <p:nvPr/>
        </p:nvSpPr>
        <p:spPr>
          <a:xfrm>
            <a:off x="1763444" y="2867115"/>
            <a:ext cx="5835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6987" y="2149942"/>
            <a:ext cx="219002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29668"/>
          </a:xfrm>
        </p:spPr>
      </p:pic>
      <p:sp>
        <p:nvSpPr>
          <p:cNvPr id="11" name="Rectangle 10"/>
          <p:cNvSpPr/>
          <p:nvPr/>
        </p:nvSpPr>
        <p:spPr>
          <a:xfrm>
            <a:off x="1385454" y="2328129"/>
            <a:ext cx="63730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/>
            <a:r>
              <a:rPr lang="vi-VN" sz="1350" dirty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</a:rPr>
              <a:t>Trẻ biết tên bài thơ: Miệng xinh</a:t>
            </a:r>
          </a:p>
          <a:p>
            <a:pPr defTabSz="685800"/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</a:rPr>
              <a:t>- Hiểu được nội dung bài thơ: miệng để nói lời hay, không nên cãi nhau với bạn.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defTabSz="6858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defTabSz="6858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defTabSz="685800">
              <a:buFont typeface="Times New Roman" panose="02020603050405020304" pitchFamily="18" charset="0"/>
              <a:buChar char="-"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defTabSz="6858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ngoan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55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172875" y="2828059"/>
            <a:ext cx="3172847" cy="3172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4849624" y="2827762"/>
            <a:ext cx="3184380" cy="31729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1650855" y="4467454"/>
            <a:ext cx="856816" cy="302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Arrow 7"/>
          <p:cNvSpPr/>
          <p:nvPr/>
        </p:nvSpPr>
        <p:spPr>
          <a:xfrm rot="12782438">
            <a:off x="6593463" y="4716686"/>
            <a:ext cx="856816" cy="302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8963" y="1514770"/>
            <a:ext cx="5202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725" y="2122111"/>
            <a:ext cx="22589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1" cy="5152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253" y="2307227"/>
            <a:ext cx="40623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3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2277" y="2987683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2277" y="3339753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2277" y="3725799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2277" y="4129904"/>
            <a:ext cx="3015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1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055"/>
            <a:ext cx="9144000" cy="5148695"/>
          </a:xfrm>
        </p:spPr>
      </p:pic>
      <p:sp>
        <p:nvSpPr>
          <p:cNvPr id="5" name="Rectangle 4"/>
          <p:cNvSpPr/>
          <p:nvPr/>
        </p:nvSpPr>
        <p:spPr>
          <a:xfrm>
            <a:off x="2408424" y="1149172"/>
            <a:ext cx="58753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88" y="1824582"/>
            <a:ext cx="4142462" cy="350075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30473" cy="5143500"/>
          </a:xfrm>
        </p:spPr>
      </p:pic>
      <p:sp>
        <p:nvSpPr>
          <p:cNvPr id="6" name="Rectangle 5"/>
          <p:cNvSpPr/>
          <p:nvPr/>
        </p:nvSpPr>
        <p:spPr>
          <a:xfrm>
            <a:off x="1811935" y="1686685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4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1306243" y="1131094"/>
            <a:ext cx="58560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4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448</Words>
  <Application>Microsoft Office PowerPoint</Application>
  <PresentationFormat>On-screen Show (4:3)</PresentationFormat>
  <Paragraphs>54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 New Roman</vt:lpstr>
      <vt:lpstr>Times New Roman</vt:lpstr>
      <vt:lpstr>Office Theme</vt:lpstr>
      <vt:lpstr>16_Default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40</cp:revision>
  <dcterms:created xsi:type="dcterms:W3CDTF">2018-10-20T05:57:48Z</dcterms:created>
  <dcterms:modified xsi:type="dcterms:W3CDTF">2024-10-16T13:29:39Z</dcterms:modified>
</cp:coreProperties>
</file>