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8"/>
  </p:notesMasterIdLst>
  <p:sldIdLst>
    <p:sldId id="268" r:id="rId6"/>
    <p:sldId id="269" r:id="rId7"/>
    <p:sldId id="271" r:id="rId8"/>
    <p:sldId id="273" r:id="rId9"/>
    <p:sldId id="267" r:id="rId10"/>
    <p:sldId id="257" r:id="rId11"/>
    <p:sldId id="258" r:id="rId12"/>
    <p:sldId id="259" r:id="rId13"/>
    <p:sldId id="260" r:id="rId14"/>
    <p:sldId id="261" r:id="rId15"/>
    <p:sldId id="264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nhac%20yen%20(TD)\5.%20Day%20xe%20bo.wma" TargetMode="External"/><Relationship Id="rId1" Type="http://schemas.microsoft.com/office/2007/relationships/media" Target="file:///C:\Users\Administrator\Desktop\nhac%20yen%20(TD)\5.%20Day%20xe%20bo.wma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microsoft.com/office/2007/relationships/media" Target="file:///C:\Users\Administrator\Desktop\t&#7893;ng%20h&#7907;p\dung%20thi\Kiss%20the%20Rain%20-%20Yiruma%20(1)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4071938"/>
            <a:ext cx="6400800" cy="1752600"/>
          </a:xfrm>
        </p:spPr>
        <p:txBody>
          <a:bodyPr rtlCol="0">
            <a:normAutofit fontScale="87500" lnSpcReduction="20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</a:t>
            </a:r>
            <a:r>
              <a:rPr lang="en-US" alt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747" y="2492684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  <a:endParaRPr lang="vi-VN" alt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971600" y="2852103"/>
            <a:ext cx="77048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32657"/>
            <a:ext cx="82082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ea typeface="Calibri" panose="020F0502020204030204"/>
                <a:cs typeface="Times New Roman" panose="02020603050405020304"/>
              </a:rPr>
              <a:t>1</a:t>
            </a:r>
            <a:r>
              <a:rPr lang="de-DE" b="1" dirty="0">
                <a:ea typeface="Calibri" panose="020F0502020204030204"/>
                <a:cs typeface="Times New Roman" panose="02020603050405020304"/>
              </a:rPr>
              <a:t>. Ổn định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hát bài: Chào ngày mới.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chuyện cùng trẻ về nội dung bài hát.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 Phương pháp, hình thức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2.1. Ôn tập: cách xác định quy tắc sắp xếp (1- 1)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quan sát tủ đồ dùng sắp xếp (1-1)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1: 1 mũ, 1 xược tóc.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2: 1 áo , 1 quần.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2.2. Dạy trẻ sắp xếp 3 đối tượng theo quy tắc (1-1-1)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xếp mẫu 1 chu kỳ, hỏi trẻ trong chu kỳ cô xếp những gì?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Xếp như  thế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Cái gì xếp trước? Có mấy loại?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Loại thứ nhất có mấy cái? Loại thứ 2 có mấy cái? loại thứ 3 có mấy cái?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chốt lại quy tắc: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Trong mỗi 1 chu kỳ có 1 quyển vở, 1cái cặp, 1 quả bóng đây là 1 chu kỳ và cách sắp xếp này được gọi là sắp xếp theo quy tắc 1 quyển vở 1cái cặp 1 quả bóng.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hỏi trẻ nếu xếp chu kỳ tiếp theo thì xếp gì trước?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theo cách sắp xếp.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lấy đồ dùng và sắp xếp cùng cô từng chu kỳ.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Con xếp các đồ dùng theo thứ tự nào? đồ dùng thứ nhất mấy cái? đồ dùng thứ 2 mấy cái? đồ dùng thứ 3 mấy cái? sắp xếp theo quy tắc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từng chu kỳ. Cô gọi trẻ đọc theo tổ cá nhân.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kết luận: Các con vừa sắp xếp vở, cặp, bóng theo quy tắc 1 quyển vở, 1cái cặp, 1 quả bóng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12845"/>
            <a:ext cx="89152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2.3. Ôn luyện, củng cố: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1: Thi xem đội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2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sẵn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theo.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Thời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gian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tính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bằng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con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sức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Kết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thúc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đổi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hơn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chiến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thắng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2: Nhóm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chuẩn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bị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rất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phải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thảo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sắp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xếp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như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thế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để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tạo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thành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hoàn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chỉnh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khen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>
                <a:ea typeface="Calibri" panose="020F0502020204030204"/>
                <a:cs typeface="Times New Roman" panose="02020603050405020304"/>
              </a:rPr>
              <a:t>3. Kết thúc: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Cất dọn đồ dùng đồ chơi.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dirty="0">
                <a:latin typeface="Times New Roman" panose="02020603050405020304"/>
                <a:ea typeface="Times New Roman" panose="02020603050405020304"/>
              </a:rPr>
              <a:t>- Nhận xét: Cô nhận xét động viên khuyến khích nhắc nhở trẻ.</a:t>
            </a:r>
            <a:endParaRPr lang="en-US" dirty="0">
              <a:effectLst/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625</Words>
  <Application>Microsoft Office PowerPoint</Application>
  <PresentationFormat>On-screen Show (4:3)</PresentationFormat>
  <Paragraphs>63</Paragraphs>
  <Slides>12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Office Theme</vt:lpstr>
      <vt:lpstr>1_Office Theme</vt:lpstr>
      <vt:lpstr>Default Design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11</cp:revision>
  <dcterms:created xsi:type="dcterms:W3CDTF">2019-10-01T09:58:00Z</dcterms:created>
  <dcterms:modified xsi:type="dcterms:W3CDTF">2024-01-12T01:12:43Z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