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4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92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4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1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17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8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3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3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0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9A2BB-EC8B-423C-A72D-52F952AF8961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248EB-51D8-4702-A56B-96B4CB08E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6196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7830" y="319349"/>
            <a:ext cx="7169517" cy="10059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9285" y="1417351"/>
            <a:ext cx="1386366" cy="129914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66682" y="3059668"/>
            <a:ext cx="78561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HỌC</a:t>
            </a:r>
            <a:endParaRPr lang="en-US" sz="3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03633" y="3244334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07563" y="4387214"/>
            <a:ext cx="49768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31784" y="5508128"/>
            <a:ext cx="4328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37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353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rước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2589"/>
            <a:ext cx="12192000" cy="5969358"/>
          </a:xfrm>
        </p:spPr>
      </p:pic>
    </p:spTree>
    <p:extLst>
      <p:ext uri="{BB962C8B-B14F-4D97-AF65-F5344CB8AC3E}">
        <p14:creationId xmlns:p14="http://schemas.microsoft.com/office/powerpoint/2010/main" val="62917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8" y="0"/>
            <a:ext cx="12179102" cy="6857999"/>
          </a:xfrm>
        </p:spPr>
      </p:pic>
      <p:sp>
        <p:nvSpPr>
          <p:cNvPr id="5" name="TextBox 4"/>
          <p:cNvSpPr txBox="1"/>
          <p:nvPr/>
        </p:nvSpPr>
        <p:spPr>
          <a:xfrm>
            <a:off x="4404575" y="365125"/>
            <a:ext cx="7774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lần 1 cho trẻ nghe bài thơ “trăng sáng”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43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3780"/>
            <a:ext cx="12192000" cy="5814219"/>
          </a:xfrm>
        </p:spPr>
      </p:pic>
      <p:sp>
        <p:nvSpPr>
          <p:cNvPr id="4" name="Rectangle 3"/>
          <p:cNvSpPr/>
          <p:nvPr/>
        </p:nvSpPr>
        <p:spPr>
          <a:xfrm>
            <a:off x="2689458" y="165794"/>
            <a:ext cx="68130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vi-VN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trăng sáng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41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957" cy="6858000"/>
          </a:xfrm>
        </p:spPr>
      </p:pic>
      <p:sp>
        <p:nvSpPr>
          <p:cNvPr id="5" name="TextBox 4"/>
          <p:cNvSpPr txBox="1"/>
          <p:nvPr/>
        </p:nvSpPr>
        <p:spPr>
          <a:xfrm>
            <a:off x="3515932" y="1534070"/>
            <a:ext cx="8036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thoại: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17441" y="2180401"/>
            <a:ext cx="72121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0" i="0" dirty="0" smtClean="0">
                <a:solidFill>
                  <a:srgbClr val="7030A0"/>
                </a:solidFill>
                <a:effectLst/>
                <a:latin typeface="+mj-lt"/>
              </a:rPr>
              <a:t>- Các con vừa được nghe bài thơ gì?</a:t>
            </a:r>
            <a:br>
              <a:rPr lang="vi-VN" sz="2000" b="0" i="0" dirty="0" smtClean="0">
                <a:solidFill>
                  <a:srgbClr val="7030A0"/>
                </a:solidFill>
                <a:effectLst/>
                <a:latin typeface="+mj-lt"/>
              </a:rPr>
            </a:br>
            <a:r>
              <a:rPr lang="vi-VN" sz="2000" b="0" i="0" dirty="0" smtClean="0">
                <a:solidFill>
                  <a:srgbClr val="7030A0"/>
                </a:solidFill>
                <a:effectLst/>
                <a:latin typeface="+mj-lt"/>
              </a:rPr>
              <a:t>- Bài thơ trăng sáng do nhà thơ nào sáng tác?</a:t>
            </a:r>
            <a:endParaRPr lang="vi-VN" sz="2000" dirty="0">
              <a:solidFill>
                <a:srgbClr val="7030A0"/>
              </a:solidFill>
              <a:latin typeface="+mj-lt"/>
            </a:endParaRPr>
          </a:p>
          <a:p>
            <a:r>
              <a:rPr lang="vi-VN" sz="2000" b="0" i="0" dirty="0" smtClean="0">
                <a:solidFill>
                  <a:srgbClr val="7030A0"/>
                </a:solidFill>
                <a:effectLst/>
                <a:latin typeface="+mj-lt"/>
              </a:rPr>
              <a:t>- Bài thơ nói về gì?</a:t>
            </a:r>
          </a:p>
          <a:p>
            <a:r>
              <a:rPr lang="vi-VN" sz="2000" dirty="0">
                <a:solidFill>
                  <a:srgbClr val="7030A0"/>
                </a:solidFill>
                <a:latin typeface="+mj-lt"/>
              </a:rPr>
              <a:t>- Trăng tròn như thế nào? (giống cái gì?)</a:t>
            </a:r>
          </a:p>
          <a:p>
            <a:r>
              <a:rPr lang="vi-VN" sz="2000" dirty="0">
                <a:solidFill>
                  <a:srgbClr val="7030A0"/>
                </a:solidFill>
                <a:latin typeface="+mj-lt"/>
              </a:rPr>
              <a:t>- Trăng khuyết giống cái gì? </a:t>
            </a:r>
          </a:p>
          <a:p>
            <a:r>
              <a:rPr lang="vi-VN" sz="2000" dirty="0" smtClean="0">
                <a:solidFill>
                  <a:srgbClr val="7030A0"/>
                </a:solidFill>
                <a:latin typeface="+mj-lt"/>
              </a:rPr>
              <a:t>- Câu </a:t>
            </a:r>
            <a:r>
              <a:rPr lang="vi-VN" sz="2000" dirty="0">
                <a:solidFill>
                  <a:srgbClr val="7030A0"/>
                </a:solidFill>
                <a:latin typeface="+mj-lt"/>
              </a:rPr>
              <a:t>thơ nào cho bé thấy trăng ở đâu cũng có</a:t>
            </a:r>
            <a:r>
              <a:rPr lang="vi-VN" sz="2000" dirty="0" smtClean="0">
                <a:solidFill>
                  <a:srgbClr val="7030A0"/>
                </a:solidFill>
                <a:latin typeface="+mj-lt"/>
              </a:rPr>
              <a:t>?</a:t>
            </a:r>
          </a:p>
          <a:p>
            <a:r>
              <a:rPr lang="vi-VN" sz="20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Giáo dục: </a:t>
            </a:r>
            <a:r>
              <a:rPr lang="vi-VN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phải biết yêu quý ánh trăng, yêu </a:t>
            </a:r>
            <a:r>
              <a:rPr lang="vi-VN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 cảnh </a:t>
            </a:r>
            <a:r>
              <a:rPr lang="vi-VN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 thiên nhiên, tuy nhiên những đêm tối không có trăng, hoặc trời mưa các con không được ra ngoài rất nguy hiểm</a:t>
            </a:r>
          </a:p>
        </p:txBody>
      </p:sp>
    </p:spTree>
    <p:extLst>
      <p:ext uri="{BB962C8B-B14F-4D97-AF65-F5344CB8AC3E}">
        <p14:creationId xmlns:p14="http://schemas.microsoft.com/office/powerpoint/2010/main" val="364212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91245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78039" y="1690688"/>
            <a:ext cx="9787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alt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08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1249251" y="618155"/>
            <a:ext cx="86803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ở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3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40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133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Ổn định tổ chức: Cô cho trẻ lắng nghe bài hát “rước đèn tháng tám”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Huy Nguyen Duc</cp:lastModifiedBy>
  <cp:revision>5</cp:revision>
  <dcterms:created xsi:type="dcterms:W3CDTF">2024-09-18T11:30:01Z</dcterms:created>
  <dcterms:modified xsi:type="dcterms:W3CDTF">2024-09-18T12:04:25Z</dcterms:modified>
</cp:coreProperties>
</file>