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2CDAB-959B-4303-890E-4085BDFA62A8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9B05F-5FF7-4BF0-B039-0B9E59CC5C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6752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2CDAB-959B-4303-890E-4085BDFA62A8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9B05F-5FF7-4BF0-B039-0B9E59CC5C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5730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2CDAB-959B-4303-890E-4085BDFA62A8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9B05F-5FF7-4BF0-B039-0B9E59CC5C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258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2CDAB-959B-4303-890E-4085BDFA62A8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9B05F-5FF7-4BF0-B039-0B9E59CC5C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76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2CDAB-959B-4303-890E-4085BDFA62A8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9B05F-5FF7-4BF0-B039-0B9E59CC5C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160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2CDAB-959B-4303-890E-4085BDFA62A8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9B05F-5FF7-4BF0-B039-0B9E59CC5C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428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2CDAB-959B-4303-890E-4085BDFA62A8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9B05F-5FF7-4BF0-B039-0B9E59CC5C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407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2CDAB-959B-4303-890E-4085BDFA62A8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9B05F-5FF7-4BF0-B039-0B9E59CC5C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3938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2CDAB-959B-4303-890E-4085BDFA62A8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9B05F-5FF7-4BF0-B039-0B9E59CC5C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452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2CDAB-959B-4303-890E-4085BDFA62A8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9B05F-5FF7-4BF0-B039-0B9E59CC5C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0334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2CDAB-959B-4303-890E-4085BDFA62A8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9B05F-5FF7-4BF0-B039-0B9E59CC5C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2183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C2CDAB-959B-4303-890E-4085BDFA62A8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89B05F-5FF7-4BF0-B039-0B9E59CC5C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5291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608380" y="23519"/>
            <a:ext cx="3018775" cy="65588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36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THÔNG BÁO</a:t>
            </a:r>
            <a:endParaRPr lang="en-US" sz="1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20148" y="1545597"/>
            <a:ext cx="11016343" cy="4601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US" sz="16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1.Thời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gian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Ngày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04/10/2024</a:t>
            </a:r>
            <a:endParaRPr lang="en-US" sz="2400" b="1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2.Nội dung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khám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sz="16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Times New Roman" panose="02020603050405020304" pitchFamily="18" charset="0"/>
              <a:buChar char="-"/>
              <a:tabLst>
                <a:tab pos="457200" algn="l"/>
              </a:tabLst>
            </a:pP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Khám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thể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lực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chung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cân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nặng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chiều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cao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thể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lực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6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Times New Roman" panose="02020603050405020304" pitchFamily="18" charset="0"/>
              <a:buChar char="-"/>
              <a:tabLst>
                <a:tab pos="457200" algn="l"/>
              </a:tabLst>
            </a:pP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Khám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chuyên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khoa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:Tai –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mũi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họng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Răng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hàm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mặt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mắt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6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Times New Roman" panose="02020603050405020304" pitchFamily="18" charset="0"/>
              <a:buChar char="-"/>
              <a:tabLst>
                <a:tab pos="457200" algn="l"/>
              </a:tabLst>
            </a:pP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Khám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nội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khoa:Tim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Phổi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da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liễu</a:t>
            </a:r>
            <a:endParaRPr lang="en-US" sz="16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3.Địa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điểm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Trường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mầm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non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Bắc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Biên</a:t>
            </a:r>
            <a:endParaRPr lang="en-US" sz="16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Kính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mong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bậc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phụ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hụynh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con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đầy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đủ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đúng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giờ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để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buổi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khám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sức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khỏe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đạt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kết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quả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tốt</a:t>
            </a:r>
            <a:r>
              <a:rPr lang="en-US" sz="16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!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6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07116" y="555736"/>
            <a:ext cx="11204478" cy="91941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(V/v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Khám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sức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khỏe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sinh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năm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2024 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2025)</a:t>
            </a:r>
            <a:endParaRPr lang="en-US" sz="16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20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Trường</a:t>
            </a:r>
            <a:r>
              <a:rPr lang="en-US" sz="2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mầm</a:t>
            </a:r>
            <a:r>
              <a:rPr lang="en-US" sz="2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non </a:t>
            </a:r>
            <a:r>
              <a:rPr lang="en-US" sz="20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Bắc</a:t>
            </a:r>
            <a:r>
              <a:rPr lang="en-US" sz="2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Biên</a:t>
            </a:r>
            <a:r>
              <a:rPr lang="en-US" sz="2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phối</a:t>
            </a:r>
            <a:r>
              <a:rPr lang="en-US" sz="2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hợp</a:t>
            </a:r>
            <a:r>
              <a:rPr lang="en-US" sz="2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lang="en-US" sz="2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Trạm</a:t>
            </a:r>
            <a:r>
              <a:rPr lang="en-US" sz="2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y </a:t>
            </a:r>
            <a:r>
              <a:rPr lang="en-US" sz="20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tế</a:t>
            </a:r>
            <a:r>
              <a:rPr lang="en-US" sz="2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US" sz="20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Phường</a:t>
            </a:r>
            <a:r>
              <a:rPr lang="en-US" sz="2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Ngọc</a:t>
            </a:r>
            <a:r>
              <a:rPr lang="en-US" sz="2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Thụy</a:t>
            </a:r>
            <a:r>
              <a:rPr lang="en-US" sz="2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tổ</a:t>
            </a:r>
            <a:r>
              <a:rPr lang="en-US" sz="2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chức</a:t>
            </a:r>
            <a:r>
              <a:rPr lang="en-US" sz="2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khám</a:t>
            </a:r>
            <a:r>
              <a:rPr lang="en-US" sz="2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sức</a:t>
            </a:r>
            <a:r>
              <a:rPr lang="en-US" sz="2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khỏe</a:t>
            </a:r>
            <a:r>
              <a:rPr lang="en-US" sz="2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</a:t>
            </a:r>
            <a:r>
              <a:rPr lang="en-US" sz="20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ợt</a:t>
            </a:r>
            <a:r>
              <a:rPr lang="en-US" sz="2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endParaRPr lang="en-US" sz="2000" b="1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5674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118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 TE</dc:creator>
  <cp:lastModifiedBy>Y TE</cp:lastModifiedBy>
  <cp:revision>4</cp:revision>
  <dcterms:created xsi:type="dcterms:W3CDTF">2023-10-03T02:53:32Z</dcterms:created>
  <dcterms:modified xsi:type="dcterms:W3CDTF">2024-09-23T08:55:03Z</dcterms:modified>
</cp:coreProperties>
</file>