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70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842" autoAdjust="0"/>
  </p:normalViewPr>
  <p:slideViewPr>
    <p:cSldViewPr snapToGrid="0" showGuides="1">
      <p:cViewPr varScale="1">
        <p:scale>
          <a:sx n="76" d="100"/>
          <a:sy n="76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1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D506-866D-44AE-97F1-9C84FAC2159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1D2C-E372-4AC7-963C-0B7A3D7A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4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6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59" y="1130265"/>
            <a:ext cx="1664371" cy="1664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096" y="241967"/>
            <a:ext cx="529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</a:rPr>
              <a:t>UBND QUẬN LONG BIÊN</a:t>
            </a:r>
          </a:p>
          <a:p>
            <a:pPr algn="ctr"/>
            <a:r>
              <a:rPr lang="vi-VN" b="1" dirty="0" smtClean="0">
                <a:solidFill>
                  <a:schemeClr val="bg1"/>
                </a:solidFill>
              </a:rPr>
              <a:t>TRƯỜNG MẦM NON BẮC BIÊN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3862" y="3721738"/>
            <a:ext cx="6148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1"/>
                </a:solidFill>
                <a:latin typeface="+mj-lt"/>
              </a:rPr>
              <a:t>Lĩnh vực: Phát triển nhận thức</a:t>
            </a:r>
          </a:p>
          <a:p>
            <a:pPr algn="ctr"/>
            <a:r>
              <a:rPr lang="vi-VN" sz="2800" dirty="0" smtClean="0">
                <a:solidFill>
                  <a:schemeClr val="bg1"/>
                </a:solidFill>
                <a:latin typeface="+mj-lt"/>
              </a:rPr>
              <a:t>Chủ đề: Ngày Tết Trung Thu của bé</a:t>
            </a:r>
          </a:p>
          <a:p>
            <a:pPr algn="ctr"/>
            <a:r>
              <a:rPr lang="vi-VN" sz="2800" dirty="0" smtClean="0">
                <a:solidFill>
                  <a:schemeClr val="bg1"/>
                </a:solidFill>
                <a:latin typeface="+mj-lt"/>
              </a:rPr>
              <a:t>Đề tài: Trò chuyện về ngày Tết Trung thu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442"/>
            <a:ext cx="2834211" cy="326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274"/>
            <a:ext cx="3043988" cy="3229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50" y="3609599"/>
            <a:ext cx="2943424" cy="3229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01" y="3628274"/>
            <a:ext cx="2829899" cy="322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56" y="168442"/>
            <a:ext cx="286914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56" y="3572250"/>
            <a:ext cx="2869144" cy="3267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8442"/>
            <a:ext cx="579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Giới thiệu về đèn lồng, </a:t>
            </a:r>
          </a:p>
          <a:p>
            <a:pPr algn="ctr"/>
            <a:r>
              <a:rPr lang="vi-VN" sz="2400" dirty="0" smtClean="0">
                <a:latin typeface="+mj-lt"/>
              </a:rPr>
              <a:t>đèn ông sao, đèn cù</a:t>
            </a:r>
            <a:endParaRPr lang="en-US" sz="2400" dirty="0">
              <a:latin typeface="+mj-lt"/>
            </a:endParaRPr>
          </a:p>
        </p:txBody>
      </p:sp>
      <p:pic>
        <p:nvPicPr>
          <p:cNvPr id="9" name="đèn lồ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77190" y="1295401"/>
            <a:ext cx="681789" cy="6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0"/>
            <a:ext cx="5461000" cy="3562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62349"/>
            <a:ext cx="54483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3562349"/>
            <a:ext cx="5461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159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Giới thiệu về múa lân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múa sư tư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6900" y="137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kế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2500" y="36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3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36" y="156411"/>
            <a:ext cx="499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Cô và trẻ hát và vận động theo bài </a:t>
            </a:r>
          </a:p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“Rước đèn tháng 8”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RuocDenThang8-LeeAn-4586519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900" y="1299337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611" y="144379"/>
            <a:ext cx="508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Trò chuyện về Tết Trung Thu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94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634"/>
            <a:ext cx="6096000" cy="342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0592"/>
            <a:ext cx="6096000" cy="3417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821" y="252663"/>
            <a:ext cx="517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Giới thiệu về bánh nướng, bánh dẻo</a:t>
            </a:r>
            <a:endParaRPr lang="en-US" sz="2400" dirty="0">
              <a:latin typeface="+mj-lt"/>
            </a:endParaRPr>
          </a:p>
        </p:txBody>
      </p:sp>
      <p:pic>
        <p:nvPicPr>
          <p:cNvPr id="7" name="nướng dẻo mơ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6453" y="1303422"/>
            <a:ext cx="866273" cy="8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9" y="120317"/>
            <a:ext cx="5871410" cy="330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1"/>
            <a:ext cx="6096000" cy="3429000"/>
          </a:xfrm>
          <a:prstGeom prst="rect">
            <a:avLst/>
          </a:prstGeom>
        </p:spPr>
      </p:pic>
      <p:pic>
        <p:nvPicPr>
          <p:cNvPr id="7" name="bánh nướ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2021" y="116505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332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0680" y="26469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Giới thiệu về bánh nướng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3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1"/>
            <a:ext cx="6096000" cy="342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084" y="300789"/>
            <a:ext cx="37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Giới thiệu về bánh dẻo</a:t>
            </a:r>
            <a:endParaRPr lang="en-US" sz="2400" dirty="0">
              <a:latin typeface="+mj-lt"/>
            </a:endParaRPr>
          </a:p>
        </p:txBody>
      </p:sp>
      <p:pic>
        <p:nvPicPr>
          <p:cNvPr id="9" name="bánh dẻ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3179" y="1177090"/>
            <a:ext cx="715879" cy="7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nướng dẻo kế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8768" y="501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mâm cô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1422" y="373433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2884" y="216568"/>
            <a:ext cx="488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Giới thiệu về mâm cỗ tết trung thu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2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" y="1271337"/>
            <a:ext cx="237348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9" y="1271337"/>
            <a:ext cx="3614231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947"/>
            <a:ext cx="2803357" cy="3068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29" y="360947"/>
            <a:ext cx="3533571" cy="3068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7" y="3535738"/>
            <a:ext cx="5312690" cy="316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05" y="3645568"/>
            <a:ext cx="5558590" cy="3056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232" y="168442"/>
            <a:ext cx="543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Một số loại quả có trong tết Trung Thu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37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108</Words>
  <Application>Microsoft Office PowerPoint</Application>
  <PresentationFormat>Widescreen</PresentationFormat>
  <Paragraphs>16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9</cp:revision>
  <dcterms:created xsi:type="dcterms:W3CDTF">2024-09-18T12:44:21Z</dcterms:created>
  <dcterms:modified xsi:type="dcterms:W3CDTF">2024-09-18T14:41:36Z</dcterms:modified>
</cp:coreProperties>
</file>