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audio1.wav" ContentType="audio/x-wav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media/audio2.wav" ContentType="audio/x-wav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4.wav" ContentType="audio/x-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media/audio5.wav" ContentType="audio/x-wav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5" d="100"/>
          <a:sy n="95" d="100"/>
        </p:scale>
        <p:origin x="288" y="-46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13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12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1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9.png"/><Relationship Id="rId5" Type="http://schemas.openxmlformats.org/officeDocument/2006/relationships/audio" Target="../media/audio2.wav"/><Relationship Id="rId10" Type="http://schemas.openxmlformats.org/officeDocument/2006/relationships/image" Target="../media/image18.jpeg"/><Relationship Id="rId4" Type="http://schemas.openxmlformats.org/officeDocument/2006/relationships/audio" Target="../media/audio3.wav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1.jpg"/><Relationship Id="rId5" Type="http://schemas.openxmlformats.org/officeDocument/2006/relationships/audio" Target="../media/audio7.wav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1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1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.jpg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6.png"/><Relationship Id="rId5" Type="http://schemas.openxmlformats.org/officeDocument/2006/relationships/audio" Target="../media/audio2.wav"/><Relationship Id="rId10" Type="http://schemas.openxmlformats.org/officeDocument/2006/relationships/image" Target="../media/image25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1.jpg"/><Relationship Id="rId11" Type="http://schemas.openxmlformats.org/officeDocument/2006/relationships/image" Target="../media/image14.jpeg"/><Relationship Id="rId5" Type="http://schemas.openxmlformats.org/officeDocument/2006/relationships/audio" Target="../media/audio7.wav"/><Relationship Id="rId10" Type="http://schemas.openxmlformats.org/officeDocument/2006/relationships/image" Target="../media/image28.jpeg"/><Relationship Id="rId4" Type="http://schemas.openxmlformats.org/officeDocument/2006/relationships/audio" Target="../media/audio6.wav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2.wav"/><Relationship Id="rId7" Type="http://schemas.openxmlformats.org/officeDocument/2006/relationships/image" Target="../media/image11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wav"/><Relationship Id="rId7" Type="http://schemas.openxmlformats.org/officeDocument/2006/relationships/image" Target="../media/image11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10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2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10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381000" y="-29308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3505200"/>
            <a:ext cx="6172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LÀM QUEN VỚI TOÁN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 HÌNH TRÒN, HÌNH VUÔNG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14400" eaLnBrk="1" hangingPunct="1">
              <a:tabLst>
                <a:tab pos="914400" algn="l"/>
              </a:tabLs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14400">
              <a:tabLst>
                <a:tab pos="914400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( 3 -4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914400">
              <a:tabLst>
                <a:tab pos="914400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14400">
              <a:tabLst>
                <a:tab pos="914400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15-20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14400" eaLnBrk="1" hangingPunct="1">
              <a:tabLst>
                <a:tab pos="914400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390211" y="68580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</a:t>
            </a:r>
            <a:r>
              <a:rPr lang="en-US" sz="1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 BIÊN</a:t>
            </a:r>
            <a:r>
              <a:rPr lang="en-US" sz="1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BẮC BIÊN</a:t>
            </a:r>
            <a:endParaRPr lang="en-US" sz="1800" b="1" i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60" y="1904061"/>
            <a:ext cx="1346080" cy="1354396"/>
          </a:xfrm>
          <a:prstGeom prst="rect">
            <a:avLst/>
          </a:prstGeom>
        </p:spPr>
      </p:pic>
      <p:pic>
        <p:nvPicPr>
          <p:cNvPr id="1026" name="Picture 2" descr="C:\Users\Administrator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40" y="1840967"/>
            <a:ext cx="1573119" cy="148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CHƯƠNG TRÌNH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27204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60" y="152324"/>
            <a:ext cx="745895" cy="75050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48329" y="1123747"/>
            <a:ext cx="7239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4" y="32656"/>
            <a:ext cx="875802" cy="8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335634" y="4621820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568569" y="4159315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989916" y="3819352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149279"/>
            <a:ext cx="1574443" cy="15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-2512" y="669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2315907"/>
            <a:ext cx="6692467" cy="5799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 HÌNH TRÒN VÀ HÌNH VUÔNG</a:t>
            </a:r>
            <a:endParaRPr lang="en-US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609</Words>
  <Application>Microsoft Office PowerPoint</Application>
  <PresentationFormat>On-screen Show (4:3)</PresentationFormat>
  <Paragraphs>116</Paragraphs>
  <Slides>24</Slides>
  <Notes>19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huy_ctn</cp:lastModifiedBy>
  <cp:revision>18</cp:revision>
  <dcterms:created xsi:type="dcterms:W3CDTF">2021-11-13T12:47:57Z</dcterms:created>
  <dcterms:modified xsi:type="dcterms:W3CDTF">2024-09-19T09:21:07Z</dcterms:modified>
</cp:coreProperties>
</file>