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0" r:id="rId2"/>
    <p:sldId id="260" r:id="rId3"/>
    <p:sldId id="267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8" autoAdjust="0"/>
    <p:restoredTop sz="94660"/>
  </p:normalViewPr>
  <p:slideViewPr>
    <p:cSldViewPr snapToGrid="0">
      <p:cViewPr>
        <p:scale>
          <a:sx n="51" d="100"/>
          <a:sy n="51" d="100"/>
        </p:scale>
        <p:origin x="1482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6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7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2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5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2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9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8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A49E17-26BA-4F38-9E9C-7E276E3C600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3E761-DBDB-4141-AC63-4B02C71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3069B9-900D-6FCF-3AA4-153415562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1F8121B-CA5E-FFB9-877B-DB3DCF0F0F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9B88A93-A920-69D3-3242-8C7962E5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62488B-66C3-4B53-971B-A811A982B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822"/>
            <a:ext cx="12192000" cy="69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CC594-08A2-4044-A790-21815AB7F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7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E15DD2-7DD0-4406-83AE-15D298990BD4}"/>
              </a:ext>
            </a:extLst>
          </p:cNvPr>
          <p:cNvSpPr txBox="1"/>
          <p:nvPr/>
        </p:nvSpPr>
        <p:spPr>
          <a:xfrm>
            <a:off x="1842052" y="1457739"/>
            <a:ext cx="6930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53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289</TotalTime>
  <Words>23</Words>
  <Application>Microsoft Office PowerPoint</Application>
  <PresentationFormat>Màn hình rộng</PresentationFormat>
  <Paragraphs>2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8" baseType="lpstr">
      <vt:lpstr>Arial</vt:lpstr>
      <vt:lpstr>Corbel</vt:lpstr>
      <vt:lpstr>Times New Roman</vt:lpstr>
      <vt:lpstr>Parallax</vt:lpstr>
      <vt:lpstr> 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Techsi.vn</cp:lastModifiedBy>
  <cp:revision>28</cp:revision>
  <dcterms:created xsi:type="dcterms:W3CDTF">2018-11-04T22:36:49Z</dcterms:created>
  <dcterms:modified xsi:type="dcterms:W3CDTF">2024-09-20T04:07:25Z</dcterms:modified>
</cp:coreProperties>
</file>