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5" r:id="rId2"/>
    <p:sldId id="331" r:id="rId3"/>
    <p:sldId id="257" r:id="rId4"/>
    <p:sldId id="259" r:id="rId5"/>
    <p:sldId id="260" r:id="rId6"/>
    <p:sldId id="261" r:id="rId7"/>
    <p:sldId id="262" r:id="rId8"/>
    <p:sldId id="332" r:id="rId9"/>
    <p:sldId id="334" r:id="rId1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C4057-E2E6-405B-9B94-C47F7320630B}" type="datetimeFigureOut">
              <a:rPr lang="en-US" smtClean="0"/>
              <a:t>24/08/2024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2713" y="1163638"/>
            <a:ext cx="4189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79925"/>
            <a:ext cx="5564188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2DF9C-59F9-456E-B7BB-76B07787B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</a:t>
            </a: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QUẬN LONG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  <a:b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02" y="1033907"/>
            <a:ext cx="1731264" cy="1621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FCC2C-42F5-E5C2-3DB0-E0033A525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594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62200" y="44035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</a:t>
            </a: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</a:p>
          <a:p>
            <a:pPr algn="ctr"/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67" y="1358077"/>
            <a:ext cx="1731264" cy="16215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21732" y="3244334"/>
            <a:ext cx="430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B721E-124E-8A87-5856-6495AAE6D0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" y="3911192"/>
            <a:ext cx="8001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60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CE74-87D9-301B-FD33-EE6410B3D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i-hat-uong nuoc">
            <a:hlinkClick r:id="" action="ppaction://media"/>
            <a:extLst>
              <a:ext uri="{FF2B5EF4-FFF2-40B4-BE49-F238E27FC236}">
                <a16:creationId xmlns:a16="http://schemas.microsoft.com/office/drawing/2014/main" id="{B59BFC7B-FD30-1D6D-7CE4-66036AFCD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5800" y="597376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3D271-8A61-A667-5EDC-2101D2E18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900" y="1621367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ình ảnh đường Trắng Cô Lập ẩm Thực PNG , Đường Tinh Thể, Cắt Ra, Món ăn  PNG trong suốt và Vector để tải xuống miễn ph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851" y="762000"/>
            <a:ext cx="259565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732" y="4648200"/>
            <a:ext cx="3467932" cy="179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9624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3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6248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329045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 descr="Hình ảnh Muối Trong Thìa Trên Muối Nền Trắng PNG , Sự Gần Gũi, Nấu Nướng,  Bột PNG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583" y="892646"/>
            <a:ext cx="2462365" cy="19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83" y="3518429"/>
            <a:ext cx="2831383" cy="2716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257800" y="3810000"/>
            <a:ext cx="2895600" cy="2895600"/>
            <a:chOff x="1752600" y="2432771"/>
            <a:chExt cx="2895600" cy="2895600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2432771"/>
              <a:ext cx="2895600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3657600"/>
              <a:ext cx="1233055" cy="500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20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1778" y="24245"/>
            <a:ext cx="9144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qual 9"/>
          <p:cNvSpPr/>
          <p:nvPr/>
        </p:nvSpPr>
        <p:spPr>
          <a:xfrm>
            <a:off x="5105400" y="17768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0" name="Picture 6" descr="C:\Users\NMT\Pictures\z4852688281424_03a0e7388d761ccb1107559c9f8c552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1428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0600" y="2819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400" y="28956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0" y="28149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Tan</a:t>
            </a:r>
          </a:p>
        </p:txBody>
      </p:sp>
      <p:sp>
        <p:nvSpPr>
          <p:cNvPr id="8" name="Cross 7"/>
          <p:cNvSpPr/>
          <p:nvPr/>
        </p:nvSpPr>
        <p:spPr>
          <a:xfrm>
            <a:off x="2590800" y="16764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590801" y="304800"/>
            <a:ext cx="2895599" cy="2895600"/>
            <a:chOff x="2667001" y="-381000"/>
            <a:chExt cx="2895599" cy="2895600"/>
          </a:xfrm>
        </p:grpSpPr>
        <p:pic>
          <p:nvPicPr>
            <p:cNvPr id="1035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0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Block Arc 15"/>
            <p:cNvSpPr/>
            <p:nvPr/>
          </p:nvSpPr>
          <p:spPr>
            <a:xfrm rot="10800000">
              <a:off x="3539835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Equal 14"/>
          <p:cNvSpPr/>
          <p:nvPr/>
        </p:nvSpPr>
        <p:spPr>
          <a:xfrm>
            <a:off x="5257800" y="5129645"/>
            <a:ext cx="685800" cy="509155"/>
          </a:xfrm>
          <a:prstGeom prst="mathEqua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400" y="632459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3963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6320135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24" name="Cross 23"/>
          <p:cNvSpPr/>
          <p:nvPr/>
        </p:nvSpPr>
        <p:spPr>
          <a:xfrm>
            <a:off x="2743200" y="5257800"/>
            <a:ext cx="533400" cy="533400"/>
          </a:xfrm>
          <a:prstGeom prst="pl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895600" y="3810000"/>
            <a:ext cx="2895599" cy="2895600"/>
            <a:chOff x="2971801" y="-381000"/>
            <a:chExt cx="2895599" cy="2895600"/>
          </a:xfrm>
        </p:grpSpPr>
        <p:pic>
          <p:nvPicPr>
            <p:cNvPr id="26" name="Picture 11" descr="Bộ 6 cốc nước giải khát thủy tinh Lotus Glass VTC0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1" y="-381000"/>
              <a:ext cx="2895599" cy="289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Block Arc 26"/>
            <p:cNvSpPr/>
            <p:nvPr/>
          </p:nvSpPr>
          <p:spPr>
            <a:xfrm rot="10800000">
              <a:off x="3810002" y="685800"/>
              <a:ext cx="1219200" cy="342899"/>
            </a:xfrm>
            <a:prstGeom prst="blockArc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010213"/>
            <a:ext cx="1551709" cy="11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"/>
            <a:ext cx="28956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ình ảnh Hạt Ngô Trên Nền Trắng Hữu Cơ PNG , Màu Vàng, Ngũ Cốc, Rau Quả PNG  trong suốt và Vector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4207857"/>
            <a:ext cx="2001837" cy="184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5295901" y="3810000"/>
            <a:ext cx="2895599" cy="2895600"/>
            <a:chOff x="2210018" y="2080418"/>
            <a:chExt cx="2895599" cy="2895600"/>
          </a:xfrm>
        </p:grpSpPr>
        <p:grpSp>
          <p:nvGrpSpPr>
            <p:cNvPr id="29" name="Group 28"/>
            <p:cNvGrpSpPr/>
            <p:nvPr/>
          </p:nvGrpSpPr>
          <p:grpSpPr>
            <a:xfrm>
              <a:off x="2210018" y="2080418"/>
              <a:ext cx="2895599" cy="2895600"/>
              <a:chOff x="2971801" y="-381000"/>
              <a:chExt cx="2895599" cy="2895600"/>
            </a:xfrm>
          </p:grpSpPr>
          <p:pic>
            <p:nvPicPr>
              <p:cNvPr id="31" name="Picture 11" descr="Bộ 6 cốc nước giải khát thủy tinh Lotus Glass VTC0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1" y="-381000"/>
                <a:ext cx="2895599" cy="2895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Block Arc 31"/>
              <p:cNvSpPr/>
              <p:nvPr/>
            </p:nvSpPr>
            <p:spPr>
              <a:xfrm rot="10800000">
                <a:off x="3810002" y="685800"/>
                <a:ext cx="1219200" cy="342899"/>
              </a:xfrm>
              <a:prstGeom prst="blockArc">
                <a:avLst/>
              </a:prstGeom>
              <a:solidFill>
                <a:schemeClr val="accent2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30" name="Picture 2" descr="Hình ảnh Hạt Ngô Trên Nền Trắng Hữu Cơ PNG , Màu Vàng, Ngũ Cốc, Rau Quả PNG  trong suốt và Vector để tải xuống miễn phí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5334" y="3431643"/>
              <a:ext cx="1045666" cy="962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Những sự thật về mì chính khiến nhiều người bất ngờ - QuanTriMa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9" y="990600"/>
            <a:ext cx="2055654" cy="145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4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/>
      <p:bldP spid="18" grpId="0"/>
      <p:bldP spid="8" grpId="0" animBg="1"/>
      <p:bldP spid="15" grpId="0" animBg="1"/>
      <p:bldP spid="21" grpId="0"/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A1006A-AFAC-3D33-2221-EAE8F631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645509"/>
            <a:ext cx="3330816" cy="4079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814B3-5291-8A34-0C42-F09F6627F7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0" y="3392715"/>
            <a:ext cx="3183597" cy="3533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AF144F-3DCA-38AB-FFF9-9191ED62B4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07199" y="357298"/>
            <a:ext cx="3695708" cy="4381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1D327-FE80-0933-94E1-D030EB2ACFB1}"/>
              </a:ext>
            </a:extLst>
          </p:cNvPr>
          <p:cNvSpPr txBox="1"/>
          <p:nvPr/>
        </p:nvSpPr>
        <p:spPr>
          <a:xfrm>
            <a:off x="3632200" y="76200"/>
            <a:ext cx="265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667000" y="681335"/>
            <a:ext cx="5177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B89D1-94D5-77DC-22DB-9257D7EEAE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60232" y="3809999"/>
            <a:ext cx="2417326" cy="296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7FF345D-714C-9224-688C-4D74E8E8124A}"/>
              </a:ext>
            </a:extLst>
          </p:cNvPr>
          <p:cNvSpPr txBox="1"/>
          <p:nvPr/>
        </p:nvSpPr>
        <p:spPr>
          <a:xfrm>
            <a:off x="2362200" y="76200"/>
            <a:ext cx="6302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E1D1B7-F0F3-4291-9F77-C79F9450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95428"/>
            <a:ext cx="4038599" cy="2933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7993D-1316-D378-B069-6AA87DBDA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848228"/>
            <a:ext cx="4038598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0502E-01FF-2899-6A3C-B41F83C65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537866"/>
            <a:ext cx="4119773" cy="28155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257457-8E34-C478-3089-443E1E5F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48228"/>
            <a:ext cx="4119772" cy="27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01FAAD-3772-512B-D359-4539CB5BA7D5}"/>
              </a:ext>
            </a:extLst>
          </p:cNvPr>
          <p:cNvSpPr txBox="1"/>
          <p:nvPr/>
        </p:nvSpPr>
        <p:spPr>
          <a:xfrm>
            <a:off x="1295400" y="838200"/>
            <a:ext cx="62484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6CA44-A0AC-9A02-BF39-56CA04C7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2738438"/>
            <a:ext cx="5276850" cy="395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96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981200"/>
            <a:ext cx="2615411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85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97</Words>
  <Application>Microsoft Office PowerPoint</Application>
  <PresentationFormat>On-screen Show (4:3)</PresentationFormat>
  <Paragraphs>33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       UỶ BAN NHÂN DÂN QUẬN LONG BIÊN TRƯỜNG MN BẮC BIÊN    </vt:lpstr>
      <vt:lpstr>Bài hát: Uống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NMT</dc:creator>
  <cp:lastModifiedBy>Admin</cp:lastModifiedBy>
  <cp:revision>20</cp:revision>
  <cp:lastPrinted>2024-04-01T11:33:03Z</cp:lastPrinted>
  <dcterms:created xsi:type="dcterms:W3CDTF">2006-08-16T00:00:00Z</dcterms:created>
  <dcterms:modified xsi:type="dcterms:W3CDTF">2024-08-24T02:41:44Z</dcterms:modified>
</cp:coreProperties>
</file>