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68D66-ECC3-4610-9496-4298E1391D12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2D1E-7296-4BB3-9B2D-E6254A11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2D1E-7296-4BB3-9B2D-E6254A11B8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23EB-0684-44E9-9E7C-2DD1652353A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E850-465E-4148-BC64-FB6D96CD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4488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7589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94" y="164812"/>
            <a:ext cx="9295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 GIÁO DỤC VÀ ĐÀO TẠO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QUẬN LONG BIÊN</a:t>
            </a:r>
            <a:endParaRPr 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BẮC BIÊN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1600200"/>
            <a:ext cx="622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CHUYÊN ĐỀ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667000"/>
            <a:ext cx="838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2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8142"/>
            <a:ext cx="9133114" cy="68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8142"/>
            <a:ext cx="7848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 cầu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thực hiện rửa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quy trình(7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biết rửa mặt vào lúc khi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 dậy và khi mặt bẩn.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sử dụng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riêng.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rửa mặt hàng ngày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mặt sạch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Phát triển khả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quan sát ghi nhớ có chủ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cho trẻ kỹ n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khéo léo khi rửa mặt(Trải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dịch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gấp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theo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b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không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luôn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 mặt tiếp súc với vùng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sạch)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hào hứng tham gia hoạt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Giáo dục: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thói quen r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ngủ dậy, khi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bẩn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có khuôn m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s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yêu, Đồng th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vệ sinh thân thể sạch sẽ giúp c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thể khỏe mạnh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bài hát “Tập rửa mặt”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Mỗi trẻ một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sạch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giá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Giá ph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chậu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mặt.</a:t>
            </a:r>
          </a:p>
          <a:p>
            <a:pPr marL="400050" indent="-40005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Quần áo,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tóc cô và trẻ gọn gàng.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p rua mat be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1814945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smtClean="0">
                <a:solidFill>
                  <a:srgbClr val="000000"/>
                </a:solidFill>
                <a:latin typeface="Times New Roman"/>
                <a:ea typeface="Times New Roman"/>
              </a:rPr>
              <a:t>Phần1:Kiến </a:t>
            </a:r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p rua ma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770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13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33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588283"/>
            <a:ext cx="67317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8000" b="1" i="1">
                <a:solidFill>
                  <a:srgbClr val="000000"/>
                </a:solidFill>
                <a:latin typeface="Times New Roman"/>
                <a:ea typeface="Times New Roman"/>
              </a:rPr>
              <a:t>Phần 2: Trổ tài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0551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6" y="1752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smtClean="0">
                <a:solidFill>
                  <a:srgbClr val="000000"/>
                </a:solidFill>
                <a:latin typeface="Times New Roman"/>
                <a:ea typeface="Times New Roman"/>
              </a:rPr>
              <a:t>Phần 3. </a:t>
            </a:r>
          </a:p>
          <a:p>
            <a:r>
              <a:rPr lang="en-US" sz="8000" b="1" i="1" smtClean="0">
                <a:solidFill>
                  <a:srgbClr val="000000"/>
                </a:solidFill>
                <a:latin typeface="Times New Roman"/>
                <a:ea typeface="Times New Roman"/>
              </a:rPr>
              <a:t>  Cả nhà chung sức.</a:t>
            </a:r>
            <a:endParaRPr lang="en-US" sz="8000" i="1"/>
          </a:p>
        </p:txBody>
      </p:sp>
    </p:spTree>
    <p:extLst>
      <p:ext uri="{BB962C8B-B14F-4D97-AF65-F5344CB8AC3E}">
        <p14:creationId xmlns:p14="http://schemas.microsoft.com/office/powerpoint/2010/main" val="3792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82"/>
            <a:ext cx="9150927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" y="2362200"/>
            <a:ext cx="7523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332</Words>
  <Application>Microsoft Office PowerPoint</Application>
  <PresentationFormat>On-screen Show (4:3)</PresentationFormat>
  <Paragraphs>30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MHC</cp:lastModifiedBy>
  <cp:revision>16</cp:revision>
  <dcterms:created xsi:type="dcterms:W3CDTF">2019-10-05T02:38:39Z</dcterms:created>
  <dcterms:modified xsi:type="dcterms:W3CDTF">2024-08-14T13:33:00Z</dcterms:modified>
</cp:coreProperties>
</file>