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2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4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9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4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9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00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5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5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9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0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59E3B-08A4-4B99-8E81-19E2702DD4BE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8774B-675F-408E-BE09-7B10F3566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6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4838" y="291366"/>
            <a:ext cx="730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551" y="1214438"/>
            <a:ext cx="1163125" cy="10899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9600" y="2504321"/>
            <a:ext cx="8397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2901" y="4320083"/>
            <a:ext cx="508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2982"/>
          </a:xfrm>
        </p:spPr>
      </p:pic>
      <p:sp>
        <p:nvSpPr>
          <p:cNvPr id="5" name="TextBox 4"/>
          <p:cNvSpPr txBox="1"/>
          <p:nvPr/>
        </p:nvSpPr>
        <p:spPr>
          <a:xfrm>
            <a:off x="2743200" y="2019399"/>
            <a:ext cx="830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CÔ CHO TRẺ LẮNG NGHE CÂU ĐỐ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6687" y="2588653"/>
            <a:ext cx="654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algn="ctr"/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66693" y="632816"/>
            <a:ext cx="547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BÀI THƠ CHO TRẺ NGHE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2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ài thơ Miệng xinh - Thơ cho bé - Thơ thiếu nhi - Thơ mầm non - BooK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747" y="1161587"/>
            <a:ext cx="11212945" cy="5696413"/>
          </a:xfrm>
        </p:spPr>
      </p:pic>
      <p:sp>
        <p:nvSpPr>
          <p:cNvPr id="3" name="TextBox 2"/>
          <p:cNvSpPr txBox="1"/>
          <p:nvPr/>
        </p:nvSpPr>
        <p:spPr>
          <a:xfrm>
            <a:off x="940158" y="154546"/>
            <a:ext cx="9633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14341" y="1313349"/>
            <a:ext cx="9839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         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Qua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0680" y="192906"/>
            <a:ext cx="46106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2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2483" y="398026"/>
            <a:ext cx="92470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2" y="1"/>
            <a:ext cx="12295031" cy="6858000"/>
          </a:xfrm>
        </p:spPr>
      </p:pic>
    </p:spTree>
    <p:extLst>
      <p:ext uri="{BB962C8B-B14F-4D97-AF65-F5344CB8AC3E}">
        <p14:creationId xmlns:p14="http://schemas.microsoft.com/office/powerpoint/2010/main" val="400506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178</Words>
  <Application>Microsoft Office PowerPoint</Application>
  <PresentationFormat>Widescreen</PresentationFormat>
  <Paragraphs>17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Nguyen Duc</dc:creator>
  <cp:lastModifiedBy>Huy Nguyen Duc</cp:lastModifiedBy>
  <cp:revision>7</cp:revision>
  <dcterms:created xsi:type="dcterms:W3CDTF">2024-08-12T11:00:06Z</dcterms:created>
  <dcterms:modified xsi:type="dcterms:W3CDTF">2024-08-14T12:37:10Z</dcterms:modified>
</cp:coreProperties>
</file>