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7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14/8/2024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39873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0476"/>
            <a:ext cx="1688432" cy="168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07304" y="3042960"/>
            <a:ext cx="5727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0070C0"/>
                </a:solidFill>
              </a:rPr>
              <a:t>PHÁT TRIỂN NGÔN NGỮ</a:t>
            </a:r>
          </a:p>
          <a:p>
            <a:r>
              <a:rPr lang="vi-VN" sz="2400" b="1" dirty="0" smtClean="0">
                <a:solidFill>
                  <a:srgbClr val="0070C0"/>
                </a:solidFill>
              </a:rPr>
              <a:t>ĐỀ TÀI: THƠ “BẠN MỚI</a:t>
            </a:r>
            <a:r>
              <a:rPr lang="vi-VN" sz="2400" b="1" dirty="0" smtClean="0">
                <a:solidFill>
                  <a:srgbClr val="0070C0"/>
                </a:solidFill>
              </a:rPr>
              <a:t>”</a:t>
            </a:r>
          </a:p>
          <a:p>
            <a:r>
              <a:rPr lang="vi-VN" sz="2400" b="1" dirty="0" smtClean="0">
                <a:solidFill>
                  <a:srgbClr val="0070C0"/>
                </a:solidFill>
              </a:rPr>
              <a:t>Lứa tuổi: Nhà trẻ ( 24 - 36 tháng)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 smtClean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 smtClean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i="0" dirty="0" smtClean="0">
                <a:solidFill>
                  <a:srgbClr val="333333"/>
                </a:solidFill>
                <a:effectLst/>
                <a:latin typeface="+mj-lt"/>
              </a:rPr>
              <a:t>Bạn mới</a:t>
            </a:r>
            <a:endParaRPr lang="vi-VN" sz="28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Bạn mới đến trường</a:t>
            </a:r>
            <a:endParaRPr lang="vi-VN" sz="2800" dirty="0">
              <a:solidFill>
                <a:srgbClr val="333333"/>
              </a:solidFill>
              <a:latin typeface="+mj-lt"/>
            </a:endParaRP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Hãy còn nhút nhát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Em dạy bạn hát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Rủ bạn cùng chơi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Cô thấy cô cười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Cô khen đoàn kết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                   </a:t>
            </a:r>
            <a:r>
              <a:rPr lang="vi-VN" sz="2800" b="0" i="1" dirty="0" smtClean="0">
                <a:solidFill>
                  <a:srgbClr val="333333"/>
                </a:solidFill>
                <a:effectLst/>
                <a:latin typeface="+mj-lt"/>
              </a:rPr>
              <a:t> Tác giả: Nguyệt Mai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2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052" y="367765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" y="733926"/>
            <a:ext cx="4572000" cy="2695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3" y="733926"/>
            <a:ext cx="4701007" cy="2695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" y="3838074"/>
            <a:ext cx="4571999" cy="3019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3" y="3838074"/>
            <a:ext cx="4701007" cy="3019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9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3" y="144379"/>
            <a:ext cx="481263" cy="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3674" y="914400"/>
            <a:ext cx="7255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Đàm thoại:</a:t>
            </a:r>
          </a:p>
          <a:p>
            <a:pPr marL="285750" indent="-285750" algn="ctr">
              <a:buFontTx/>
              <a:buChar char="-"/>
            </a:pPr>
            <a:r>
              <a:rPr lang="vi-VN" sz="2000" dirty="0" smtClean="0">
                <a:latin typeface="+mj-lt"/>
              </a:rPr>
              <a:t>Cô vừa đọc bài thơ gì? ( Bài thơ “Bạn Mới”)</a:t>
            </a:r>
          </a:p>
          <a:p>
            <a:pPr algn="ctr"/>
            <a:r>
              <a:rPr lang="vi-VN" sz="2000" dirty="0" smtClean="0">
                <a:latin typeface="+mj-lt"/>
              </a:rPr>
              <a:t>- Bài thơ do ai sáng tác? ( Tác giả Nguyệt Mai)</a:t>
            </a:r>
          </a:p>
          <a:p>
            <a:pPr marL="285750" indent="-285750" algn="ctr">
              <a:buFontTx/>
              <a:buChar char="-"/>
            </a:pPr>
            <a:r>
              <a:rPr lang="vi-VN" sz="2000" dirty="0" smtClean="0">
                <a:latin typeface="+mj-lt"/>
              </a:rPr>
              <a:t>Bài thơ nói về ai? ( Bạn mới)</a:t>
            </a:r>
          </a:p>
          <a:p>
            <a:pPr algn="ctr"/>
            <a:r>
              <a:rPr lang="vi-VN" sz="2000" dirty="0">
                <a:latin typeface="+mj-lt"/>
              </a:rPr>
              <a:t> </a:t>
            </a:r>
            <a:r>
              <a:rPr lang="vi-VN" sz="2000" dirty="0" smtClean="0">
                <a:latin typeface="+mj-lt"/>
              </a:rPr>
              <a:t>- Bạn </a:t>
            </a:r>
            <a:r>
              <a:rPr lang="vi-VN" sz="2000" dirty="0">
                <a:latin typeface="+mj-lt"/>
              </a:rPr>
              <a:t>mới đi học thế nào?</a:t>
            </a:r>
          </a:p>
          <a:p>
            <a:pPr algn="ctr"/>
            <a:r>
              <a:rPr lang="vi-VN" sz="2000" i="1" dirty="0">
                <a:latin typeface="+mj-lt"/>
              </a:rPr>
              <a:t>“ Bạn mới đến trường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i="1" dirty="0">
                <a:latin typeface="+mj-lt"/>
              </a:rPr>
              <a:t>Vẫn còn nhút nhát”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dirty="0">
                <a:latin typeface="+mj-lt"/>
              </a:rPr>
              <a:t>+ Các bạn đã làm gì để bạn để giúp bạn?</a:t>
            </a:r>
          </a:p>
          <a:p>
            <a:pPr algn="ctr"/>
            <a:r>
              <a:rPr lang="vi-VN" sz="2000" i="1" dirty="0">
                <a:latin typeface="+mj-lt"/>
              </a:rPr>
              <a:t>“ Em dạy bạn hát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i="1" dirty="0">
                <a:latin typeface="+mj-lt"/>
              </a:rPr>
              <a:t>Rủ bạn cùng chơi”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dirty="0">
                <a:latin typeface="+mj-lt"/>
              </a:rPr>
              <a:t>+ Các bạn được cô khen thế nào?</a:t>
            </a:r>
          </a:p>
          <a:p>
            <a:pPr algn="ctr"/>
            <a:r>
              <a:rPr lang="vi-VN" sz="2000" i="1" dirty="0">
                <a:latin typeface="+mj-lt"/>
              </a:rPr>
              <a:t>“ Cô thấy cô cười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i="1" dirty="0">
                <a:latin typeface="+mj-lt"/>
              </a:rPr>
              <a:t>Cô khen đoàn kết”</a:t>
            </a:r>
            <a:endParaRPr lang="vi-VN" sz="2000" dirty="0">
              <a:latin typeface="+mj-lt"/>
            </a:endParaRPr>
          </a:p>
          <a:p>
            <a:pPr marL="285750" indent="-285750" algn="ctr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- Vậy 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khi có bạn mới các con phải làm gì?</a:t>
            </a:r>
          </a:p>
          <a:p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 smtClean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Khi có bạn mới các con phải quan tâm, giúp đỡ bạn, chỉ cho bạn những gì bạn chưa biết , rủ bạn cùng chơi nhé.</a:t>
            </a:r>
            <a:endParaRPr lang="vi-VN" sz="24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4305" y="1858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182</Words>
  <Application>Microsoft Office PowerPoint</Application>
  <PresentationFormat>Widescreen</PresentationFormat>
  <Paragraphs>34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 </cp:lastModifiedBy>
  <cp:revision>8</cp:revision>
  <dcterms:created xsi:type="dcterms:W3CDTF">2024-08-14T09:05:18Z</dcterms:created>
  <dcterms:modified xsi:type="dcterms:W3CDTF">2024-08-14T15:26:16Z</dcterms:modified>
</cp:coreProperties>
</file>