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2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076610"/>
              </p:ext>
            </p:extLst>
          </p:nvPr>
        </p:nvGraphicFramePr>
        <p:xfrm>
          <a:off x="0" y="-152400"/>
          <a:ext cx="9347200" cy="701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resentation" r:id="rId3" imgW="3920338" imgH="2939162" progId="PowerPoint.Show.12">
                  <p:embed/>
                </p:oleObj>
              </mc:Choice>
              <mc:Fallback>
                <p:oleObj name="Presentation" r:id="rId3" imgW="3920338" imgH="293916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52400"/>
                        <a:ext cx="9347200" cy="701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7514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xmlns="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xmlns="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373</Words>
  <Application>Microsoft Office PowerPoint</Application>
  <PresentationFormat>On-screen Show (4:3)</PresentationFormat>
  <Paragraphs>17</Paragraphs>
  <Slides>16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Microsoft PowerPoint Presentation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huy_ctn</cp:lastModifiedBy>
  <cp:revision>71</cp:revision>
  <dcterms:created xsi:type="dcterms:W3CDTF">2016-04-10T13:01:26Z</dcterms:created>
  <dcterms:modified xsi:type="dcterms:W3CDTF">2024-08-15T01:01:19Z</dcterms:modified>
</cp:coreProperties>
</file>