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sldIdLst>
    <p:sldId id="256" r:id="rId6"/>
    <p:sldId id="257" r:id="rId7"/>
    <p:sldId id="258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7E5E-CD97-4763-A3AD-5262BBED5FC4}" type="datetimeFigureOut">
              <a:rPr lang="en-US" smtClean="0"/>
              <a:t>15/08/2024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36D45-C4C5-41EC-9B20-5FEEA4C8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1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7E5E-CD97-4763-A3AD-5262BBED5FC4}" type="datetimeFigureOut">
              <a:rPr lang="en-US" smtClean="0"/>
              <a:t>15/08/2024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36D45-C4C5-41EC-9B20-5FEEA4C8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101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7E5E-CD97-4763-A3AD-5262BBED5FC4}" type="datetimeFigureOut">
              <a:rPr lang="en-US" smtClean="0"/>
              <a:t>15/08/2024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36D45-C4C5-41EC-9B20-5FEEA4C8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18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352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13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968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05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391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6648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8840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114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7E5E-CD97-4763-A3AD-5262BBED5FC4}" type="datetimeFigureOut">
              <a:rPr lang="en-US" smtClean="0"/>
              <a:t>15/08/2024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36D45-C4C5-41EC-9B20-5FEEA4C8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075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104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3263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6358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9338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8912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1627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239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8959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7791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06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7E5E-CD97-4763-A3AD-5262BBED5FC4}" type="datetimeFigureOut">
              <a:rPr lang="en-US" smtClean="0"/>
              <a:t>15/08/2024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36D45-C4C5-41EC-9B20-5FEEA4C8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861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4434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5106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3690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2398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8408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9790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5031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9163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5003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99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7E5E-CD97-4763-A3AD-5262BBED5FC4}" type="datetimeFigureOut">
              <a:rPr lang="en-US" smtClean="0"/>
              <a:t>15/08/2024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36D45-C4C5-41EC-9B20-5FEEA4C8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347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3926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415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7738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5437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97240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4821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26200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4113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188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18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7E5E-CD97-4763-A3AD-5262BBED5FC4}" type="datetimeFigureOut">
              <a:rPr lang="en-US" smtClean="0"/>
              <a:t>15/08/2024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36D45-C4C5-41EC-9B20-5FEEA4C8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393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73018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1197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72221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91734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05213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91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7E5E-CD97-4763-A3AD-5262BBED5FC4}" type="datetimeFigureOut">
              <a:rPr lang="en-US" smtClean="0"/>
              <a:t>15/08/2024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36D45-C4C5-41EC-9B20-5FEEA4C8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0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7E5E-CD97-4763-A3AD-5262BBED5FC4}" type="datetimeFigureOut">
              <a:rPr lang="en-US" smtClean="0"/>
              <a:t>15/08/2024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36D45-C4C5-41EC-9B20-5FEEA4C8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98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7E5E-CD97-4763-A3AD-5262BBED5FC4}" type="datetimeFigureOut">
              <a:rPr lang="en-US" smtClean="0"/>
              <a:t>15/08/2024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36D45-C4C5-41EC-9B20-5FEEA4C8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8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7E5E-CD97-4763-A3AD-5262BBED5FC4}" type="datetimeFigureOut">
              <a:rPr lang="en-US" smtClean="0"/>
              <a:t>15/08/2024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36D45-C4C5-41EC-9B20-5FEEA4C8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01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B7E5E-CD97-4763-A3AD-5262BBED5FC4}" type="datetimeFigureOut">
              <a:rPr lang="en-US" smtClean="0"/>
              <a:t>15/08/2024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36D45-C4C5-41EC-9B20-5FEEA4C8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9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71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464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531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57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816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17800" y="288836"/>
            <a:ext cx="6756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all" spc="0" normalizeH="0" baseline="0" noProof="0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</a:rPr>
              <a:t>UBND QUẬN Long </a:t>
            </a:r>
            <a:r>
              <a:rPr kumimoji="0" lang="en-US" sz="2400" b="1" i="0" u="none" strike="noStrike" kern="0" cap="all" spc="0" normalizeH="0" baseline="0" noProof="0" dirty="0" err="1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</a:rPr>
              <a:t>Biên</a:t>
            </a:r>
            <a:endParaRPr kumimoji="0" lang="en-US" sz="2400" b="1" i="0" u="none" strike="noStrike" kern="0" cap="all" spc="0" normalizeH="0" baseline="0" noProof="0" dirty="0" smtClean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all" spc="0" normalizeH="0" baseline="0" noProof="0" dirty="0" err="1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</a:rPr>
              <a:t>Trường</a:t>
            </a:r>
            <a:r>
              <a:rPr kumimoji="0" lang="en-US" sz="2400" b="1" i="0" u="none" strike="noStrike" kern="0" cap="all" spc="0" normalizeH="0" baseline="0" noProof="0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</a:rPr>
              <a:t> </a:t>
            </a:r>
            <a:r>
              <a:rPr kumimoji="0" lang="en-US" sz="2400" b="1" i="0" u="none" strike="noStrike" kern="0" cap="all" spc="0" normalizeH="0" baseline="0" noProof="0" dirty="0" err="1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</a:rPr>
              <a:t>mầm</a:t>
            </a:r>
            <a:r>
              <a:rPr kumimoji="0" lang="en-US" sz="2400" b="1" i="0" u="none" strike="noStrike" kern="0" cap="all" spc="0" normalizeH="0" baseline="0" noProof="0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</a:rPr>
              <a:t> non </a:t>
            </a:r>
            <a:r>
              <a:rPr kumimoji="0" lang="en-US" sz="2400" b="1" i="0" u="none" strike="noStrike" kern="0" cap="all" spc="0" normalizeH="0" baseline="0" noProof="0" dirty="0" err="1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</a:rPr>
              <a:t>bắc</a:t>
            </a:r>
            <a:r>
              <a:rPr kumimoji="0" lang="en-US" sz="2400" b="1" i="0" u="none" strike="noStrike" kern="0" cap="all" spc="0" normalizeH="0" baseline="0" noProof="0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</a:rPr>
              <a:t> </a:t>
            </a:r>
            <a:r>
              <a:rPr kumimoji="0" lang="en-US" sz="2400" b="1" i="0" u="none" strike="noStrike" kern="0" cap="all" spc="0" normalizeH="0" baseline="0" noProof="0" dirty="0" err="1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</a:rPr>
              <a:t>biên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6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286" y="1574800"/>
            <a:ext cx="987425" cy="113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047999" y="2980660"/>
            <a:ext cx="6096000" cy="236988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HOẠT ĐỘNG TẠO HÌNH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Đề</a:t>
            </a:r>
            <a:r>
              <a:rPr kumimoji="0" lang="en-US" sz="3600" b="1" i="0" u="none" strike="noStrike" kern="0" cap="none" spc="0" normalizeH="0" baseline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baseline="0" noProof="0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tài</a:t>
            </a:r>
            <a:r>
              <a:rPr kumimoji="0" lang="en-US" sz="3600" b="1" i="0" u="none" strike="noStrike" kern="0" cap="none" spc="0" normalizeH="0" baseline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: </a:t>
            </a:r>
            <a:r>
              <a:rPr kumimoji="0" lang="en-US" sz="3600" b="1" i="0" u="none" strike="noStrike" kern="0" cap="none" spc="0" normalizeH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noProof="0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Vẽ</a:t>
            </a:r>
            <a:r>
              <a:rPr kumimoji="0" lang="en-US" sz="3600" b="1" i="0" u="none" strike="noStrike" kern="0" cap="none" spc="0" normalizeH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noProof="0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trường</a:t>
            </a:r>
            <a:r>
              <a:rPr kumimoji="0" lang="en-US" sz="3600" b="1" i="0" u="none" strike="noStrike" kern="0" cap="none" spc="0" normalizeH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noProof="0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mầm</a:t>
            </a:r>
            <a:r>
              <a:rPr kumimoji="0" lang="en-US" sz="3600" b="1" i="0" u="none" strike="noStrike" kern="0" cap="none" spc="0" normalizeH="0" noProof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 </a:t>
            </a:r>
            <a:r>
              <a:rPr kumimoji="0" lang="en-US" sz="3600" b="1" i="0" u="none" strike="noStrike" kern="0" cap="none" spc="0" normalizeH="0" noProof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non</a:t>
            </a:r>
            <a:endParaRPr kumimoji="0" lang="en-US" sz="3600" b="1" i="0" u="none" strike="noStrike" kern="0" cap="none" spc="0" normalizeH="0" baseline="0" noProof="0" dirty="0" smtClean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Lứa</a:t>
            </a:r>
            <a:r>
              <a:rPr kumimoji="0" lang="en-US" sz="3600" b="0" i="0" u="none" strike="noStrike" kern="0" cap="none" spc="0" normalizeH="0" baseline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 </a:t>
            </a:r>
            <a:r>
              <a:rPr kumimoji="0" lang="en-US" sz="3600" b="0" i="0" u="none" strike="noStrike" kern="0" cap="none" spc="0" normalizeH="0" baseline="0" noProof="0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tuổi</a:t>
            </a:r>
            <a:r>
              <a:rPr kumimoji="0" lang="en-US" sz="3600" b="0" i="0" u="none" strike="noStrike" kern="0" cap="none" spc="0" normalizeH="0" baseline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: 4-5 </a:t>
            </a:r>
            <a:r>
              <a:rPr kumimoji="0" lang="en-US" sz="3600" b="0" i="0" u="none" strike="noStrike" kern="0" cap="none" spc="0" normalizeH="0" baseline="0" noProof="0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tuổi</a:t>
            </a:r>
            <a:endParaRPr kumimoji="0" lang="en-US" sz="3600" b="0" i="0" u="none" strike="noStrike" kern="0" cap="none" spc="0" normalizeH="0" baseline="0" noProof="0" dirty="0" smtClean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Lớp</a:t>
            </a:r>
            <a:r>
              <a:rPr kumimoji="0" lang="en-US" sz="3600" b="0" i="0" u="none" strike="noStrike" kern="0" cap="none" spc="0" normalizeH="0" baseline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 </a:t>
            </a:r>
            <a:r>
              <a:rPr kumimoji="0" lang="en-US" sz="3600" b="0" i="0" u="none" strike="noStrike" kern="0" cap="none" spc="0" normalizeH="0" baseline="0" noProof="0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Mẫu</a:t>
            </a:r>
            <a:r>
              <a:rPr kumimoji="0" lang="en-US" sz="3600" b="0" i="0" u="none" strike="noStrike" kern="0" cap="none" spc="0" normalizeH="0" baseline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 </a:t>
            </a:r>
            <a:r>
              <a:rPr kumimoji="0" lang="en-US" sz="3600" b="0" i="0" u="none" strike="noStrike" kern="0" cap="none" spc="0" normalizeH="0" baseline="0" noProof="0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giáo</a:t>
            </a:r>
            <a:r>
              <a:rPr kumimoji="0" lang="en-US" sz="3600" b="0" i="0" u="none" strike="noStrike" kern="0" cap="none" spc="0" normalizeH="0" baseline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 </a:t>
            </a:r>
            <a:r>
              <a:rPr kumimoji="0" lang="en-US" sz="3600" b="0" i="0" u="none" strike="noStrike" kern="0" cap="none" spc="0" normalizeH="0" baseline="0" noProof="0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nhỡ</a:t>
            </a:r>
            <a:r>
              <a:rPr kumimoji="0" lang="en-US" sz="3600" b="0" i="0" u="none" strike="noStrike" kern="0" cap="none" spc="0" normalizeH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</a:rPr>
              <a:t> B1</a:t>
            </a:r>
            <a:endParaRPr kumimoji="0" lang="en-US" sz="3600" b="0" i="0" u="none" strike="noStrike" kern="0" cap="none" spc="0" normalizeH="0" baseline="0" noProof="0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2890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29070" y="1397509"/>
            <a:ext cx="6096000" cy="228370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algn="ctr">
              <a:spcBef>
                <a:spcPct val="20000"/>
              </a:spcBef>
            </a:pPr>
            <a:r>
              <a:rPr lang="vi-VN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Cô và trẻ cùng hát bài hát: </a:t>
            </a:r>
            <a:r>
              <a:rPr lang="vi-VN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non</a:t>
            </a:r>
            <a:r>
              <a:rPr lang="vi-VN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vi-VN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 chuyện dẫn dắt vào bài</a:t>
            </a:r>
            <a:endParaRPr lang="en-US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64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75225" y="619253"/>
            <a:ext cx="6096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Phương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pháp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hình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thức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tổ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chức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  <a: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75225" y="2100280"/>
            <a:ext cx="65947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 smtClean="0">
                <a:latin typeface="+mj-lt"/>
              </a:rPr>
              <a:t>- Cô cho trẻ quan sát tranh mẫu và hướng dẫn trẻ nhận xét:</a:t>
            </a:r>
          </a:p>
          <a:p>
            <a:endParaRPr lang="vi-VN" sz="2800" dirty="0" smtClean="0">
              <a:latin typeface="+mj-lt"/>
            </a:endParaRPr>
          </a:p>
          <a:p>
            <a:r>
              <a:rPr lang="vi-VN" sz="2800" dirty="0" smtClean="0">
                <a:latin typeface="+mj-lt"/>
              </a:rPr>
              <a:t>+ Cô có gì đây? ( Bức tranh)</a:t>
            </a:r>
          </a:p>
          <a:p>
            <a:endParaRPr lang="vi-VN" sz="2800" dirty="0" smtClean="0">
              <a:latin typeface="+mj-lt"/>
            </a:endParaRPr>
          </a:p>
          <a:p>
            <a:r>
              <a:rPr lang="vi-VN" sz="2800" dirty="0" smtClean="0">
                <a:latin typeface="+mj-lt"/>
              </a:rPr>
              <a:t>+ Tranh vẽ gì đây?</a:t>
            </a:r>
          </a:p>
          <a:p>
            <a:endParaRPr lang="vi-VN" sz="2800" dirty="0" smtClean="0">
              <a:latin typeface="+mj-lt"/>
            </a:endParaRPr>
          </a:p>
          <a:p>
            <a:r>
              <a:rPr lang="vi-VN" sz="2800" b="1" dirty="0" smtClean="0">
                <a:latin typeface="+mj-lt"/>
              </a:rPr>
              <a:t>+ </a:t>
            </a:r>
            <a:r>
              <a:rPr lang="en-US" sz="2800" b="1" dirty="0" err="1" smtClean="0">
                <a:latin typeface="+mj-lt"/>
              </a:rPr>
              <a:t>Ngôi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trường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được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sơn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với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những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màu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sắc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gì</a:t>
            </a:r>
            <a:r>
              <a:rPr lang="en-US" sz="2800" b="1" dirty="0" smtClean="0">
                <a:latin typeface="+mj-lt"/>
              </a:rPr>
              <a:t> </a:t>
            </a:r>
            <a:r>
              <a:rPr lang="vi-VN" sz="2800" b="1" dirty="0" smtClean="0">
                <a:latin typeface="+mj-lt"/>
              </a:rPr>
              <a:t>?</a:t>
            </a:r>
            <a:endParaRPr lang="vi-VN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391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0201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+mj-lt"/>
              </a:rPr>
              <a:t>- </a:t>
            </a:r>
            <a:r>
              <a:rPr lang="vi-VN" sz="2800" dirty="0">
                <a:latin typeface="+mj-lt"/>
              </a:rPr>
              <a:t>Tay trái (Tay giữ bát) cô giữ vở. Tay phải (Tay cầm thìa) cô cầm bút và vẽ các nét xoáy tròn để tạo thành bông hoa</a:t>
            </a:r>
            <a:r>
              <a:rPr lang="en-US" sz="2800" dirty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>
                <a:latin typeface="+mj-lt"/>
              </a:rPr>
              <a:t>+</a:t>
            </a:r>
            <a:r>
              <a:rPr lang="vi-VN" sz="2800" dirty="0">
                <a:latin typeface="+mj-lt"/>
              </a:rPr>
              <a:t> Cô đang làm gì đây?</a:t>
            </a:r>
          </a:p>
          <a:p>
            <a:pPr marL="0" indent="0">
              <a:buNone/>
            </a:pPr>
            <a:r>
              <a:rPr lang="en-US" sz="2800" dirty="0">
                <a:latin typeface="+mj-lt"/>
              </a:rPr>
              <a:t>+ </a:t>
            </a:r>
            <a:r>
              <a:rPr lang="vi-VN" sz="2800" dirty="0">
                <a:latin typeface="+mj-lt"/>
              </a:rPr>
              <a:t>Cô vẽ 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600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4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vẽ 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06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bạn.</a:t>
            </a:r>
            <a:r>
              <a:rPr lang="en-US" sz="2300" dirty="0"/>
              <a:t/>
            </a:r>
            <a:br>
              <a:rPr lang="en-US" sz="2300" dirty="0"/>
            </a:br>
            <a:r>
              <a:rPr lang="en-US" sz="2300" dirty="0"/>
              <a:t>     </a:t>
            </a:r>
            <a:r>
              <a:rPr lang="vi-VN" sz="2300" dirty="0"/>
              <a:t>+ Con thích bài nào?</a:t>
            </a:r>
            <a:r>
              <a:rPr lang="en-US" sz="2300" dirty="0"/>
              <a:t/>
            </a:r>
            <a:br>
              <a:rPr lang="en-US" sz="2300" dirty="0"/>
            </a:br>
            <a:r>
              <a:rPr lang="en-US" sz="2300" dirty="0"/>
              <a:t>              </a:t>
            </a:r>
            <a:r>
              <a:rPr lang="vi-VN" sz="2300" dirty="0"/>
              <a:t> </a:t>
            </a:r>
            <a:r>
              <a:rPr lang="en-US" sz="2300" dirty="0"/>
              <a:t>     </a:t>
            </a:r>
            <a:r>
              <a:rPr lang="vi-VN" sz="2300" dirty="0"/>
              <a:t>+ Tranh của bạn như thế nào?</a:t>
            </a:r>
            <a:r>
              <a:rPr lang="en-US" sz="2300" dirty="0"/>
              <a:t/>
            </a:r>
            <a:br>
              <a:rPr lang="en-US" sz="2300" dirty="0"/>
            </a:br>
            <a:r>
              <a:rPr lang="en-US" sz="2300" dirty="0" smtClean="0"/>
              <a:t>                                           </a:t>
            </a:r>
            <a:r>
              <a:rPr lang="vi-VN" sz="2300" dirty="0" smtClean="0"/>
              <a:t>+ </a:t>
            </a:r>
            <a:r>
              <a:rPr lang="en-US" sz="2300" dirty="0" err="1" smtClean="0"/>
              <a:t>Ngôi</a:t>
            </a:r>
            <a:r>
              <a:rPr lang="en-US" sz="2300" dirty="0" smtClean="0"/>
              <a:t> </a:t>
            </a:r>
            <a:r>
              <a:rPr lang="en-US" sz="2300" dirty="0" err="1" smtClean="0"/>
              <a:t>trường</a:t>
            </a:r>
            <a:r>
              <a:rPr lang="en-US" sz="2300" dirty="0" smtClean="0"/>
              <a:t> </a:t>
            </a:r>
            <a:r>
              <a:rPr lang="en-US" sz="2300" dirty="0" err="1" smtClean="0"/>
              <a:t>của</a:t>
            </a:r>
            <a:r>
              <a:rPr lang="en-US" sz="2300" dirty="0" smtClean="0"/>
              <a:t> </a:t>
            </a:r>
            <a:r>
              <a:rPr lang="en-US" sz="2300" dirty="0" err="1" smtClean="0"/>
              <a:t>bạn</a:t>
            </a:r>
            <a:r>
              <a:rPr lang="en-US" sz="2300" dirty="0" smtClean="0"/>
              <a:t> </a:t>
            </a:r>
            <a:r>
              <a:rPr lang="en-US" sz="2300" dirty="0" err="1" smtClean="0"/>
              <a:t>được</a:t>
            </a:r>
            <a:r>
              <a:rPr lang="en-US" sz="2300" dirty="0" smtClean="0"/>
              <a:t> </a:t>
            </a:r>
            <a:r>
              <a:rPr lang="en-US" sz="2300" dirty="0" err="1" smtClean="0"/>
              <a:t>tô</a:t>
            </a:r>
            <a:r>
              <a:rPr lang="en-US" sz="2300" dirty="0" smtClean="0"/>
              <a:t> </a:t>
            </a:r>
            <a:r>
              <a:rPr lang="en-US" sz="2300" dirty="0" err="1" smtClean="0"/>
              <a:t>với</a:t>
            </a:r>
            <a:r>
              <a:rPr lang="en-US" sz="2300" dirty="0" smtClean="0"/>
              <a:t> </a:t>
            </a:r>
            <a:r>
              <a:rPr lang="en-US" sz="2300" dirty="0" err="1" smtClean="0"/>
              <a:t>những</a:t>
            </a:r>
            <a:r>
              <a:rPr lang="en-US" sz="2300" dirty="0" smtClean="0"/>
              <a:t> </a:t>
            </a:r>
            <a:r>
              <a:rPr lang="en-US" sz="2300" dirty="0" err="1" smtClean="0"/>
              <a:t>màu</a:t>
            </a:r>
            <a:r>
              <a:rPr lang="en-US" sz="2300" dirty="0" smtClean="0"/>
              <a:t> </a:t>
            </a:r>
            <a:r>
              <a:rPr lang="en-US" sz="2300" dirty="0" err="1" smtClean="0"/>
              <a:t>sắc</a:t>
            </a:r>
            <a:r>
              <a:rPr lang="en-US" sz="2300" dirty="0" smtClean="0"/>
              <a:t> </a:t>
            </a:r>
            <a:r>
              <a:rPr lang="vi-VN" sz="2300" dirty="0" smtClean="0"/>
              <a:t>gì</a:t>
            </a:r>
            <a:r>
              <a:rPr lang="vi-VN" sz="2300" dirty="0"/>
              <a:t>?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37490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895600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10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230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1_Office Theme</vt:lpstr>
      <vt:lpstr>2_Office Theme</vt:lpstr>
      <vt:lpstr>3_Office Theme</vt:lpstr>
      <vt:lpstr>4_Office Theme</vt:lpstr>
      <vt:lpstr>PowerPoint Presentation</vt:lpstr>
      <vt:lpstr>PowerPoint Presentation</vt:lpstr>
      <vt:lpstr>PowerPoint Presentation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                                           + Ngôi trường của bạn được tô với những màu sắc gì?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2024-08-14T08:56:33Z</dcterms:created>
  <dcterms:modified xsi:type="dcterms:W3CDTF">2024-08-15T02:01:36Z</dcterms:modified>
</cp:coreProperties>
</file>