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3" r:id="rId4"/>
    <p:sldId id="264" r:id="rId5"/>
    <p:sldId id="270" r:id="rId6"/>
    <p:sldId id="271" r:id="rId7"/>
    <p:sldId id="266" r:id="rId8"/>
    <p:sldId id="280" r:id="rId9"/>
    <p:sldId id="268" r:id="rId10"/>
    <p:sldId id="272" r:id="rId11"/>
    <p:sldId id="273" r:id="rId12"/>
    <p:sldId id="274" r:id="rId13"/>
    <p:sldId id="275" r:id="rId14"/>
    <p:sldId id="276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5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0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6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2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6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0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8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7F921-CB08-4566-A636-A76E0888E4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0CC7B-0F52-4D62-B5C1-DC898DBB3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3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39775" y="2286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BẮC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************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762000" y="2667000"/>
            <a:ext cx="8153400" cy="44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ÁN PHÁT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	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	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C1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guyễn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8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/>
          <p:cNvSpPr txBox="1"/>
          <p:nvPr/>
        </p:nvSpPr>
        <p:spPr>
          <a:xfrm>
            <a:off x="1676400" y="244544"/>
            <a:ext cx="61872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99"/>
                </a:solidFill>
              </a:rPr>
              <a:t>Bướm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là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loài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động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vật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gì</a:t>
            </a:r>
            <a:r>
              <a:rPr lang="en-US" sz="4400" b="1" dirty="0" smtClean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3" name="đáp án a"/>
          <p:cNvSpPr txBox="1"/>
          <p:nvPr/>
        </p:nvSpPr>
        <p:spPr>
          <a:xfrm>
            <a:off x="2028719" y="1585316"/>
            <a:ext cx="2439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a. </a:t>
            </a:r>
            <a:r>
              <a:rPr lang="en-US" sz="4400" b="1" dirty="0" err="1" smtClean="0"/>
              <a:t>Bò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sát</a:t>
            </a:r>
            <a:r>
              <a:rPr lang="en-US" sz="4400" b="1" dirty="0" smtClean="0"/>
              <a:t>  </a:t>
            </a:r>
          </a:p>
        </p:txBody>
      </p:sp>
      <p:sp>
        <p:nvSpPr>
          <p:cNvPr id="4" name="đáp án b"/>
          <p:cNvSpPr txBox="1"/>
          <p:nvPr/>
        </p:nvSpPr>
        <p:spPr>
          <a:xfrm>
            <a:off x="2028719" y="2895600"/>
            <a:ext cx="3196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</a:t>
            </a:r>
            <a:r>
              <a:rPr lang="en-US" sz="4400" b="1" dirty="0" smtClean="0"/>
              <a:t>. </a:t>
            </a:r>
            <a:r>
              <a:rPr lang="en-US" sz="4400" b="1" dirty="0" err="1" smtClean="0"/>
              <a:t>Côn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trùng</a:t>
            </a:r>
            <a:r>
              <a:rPr lang="en-US" sz="4400" b="1" dirty="0" smtClean="0"/>
              <a:t> </a:t>
            </a:r>
          </a:p>
        </p:txBody>
      </p:sp>
      <p:sp>
        <p:nvSpPr>
          <p:cNvPr id="5" name="đáp án d"/>
          <p:cNvSpPr txBox="1"/>
          <p:nvPr/>
        </p:nvSpPr>
        <p:spPr>
          <a:xfrm>
            <a:off x="1981200" y="5722441"/>
            <a:ext cx="2808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</a:t>
            </a:r>
            <a:r>
              <a:rPr lang="en-US" sz="4400" b="1" dirty="0" smtClean="0"/>
              <a:t>. </a:t>
            </a:r>
            <a:r>
              <a:rPr lang="en-US" sz="4400" b="1" dirty="0" err="1" smtClean="0"/>
              <a:t>Ấu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trùng</a:t>
            </a:r>
            <a:endParaRPr lang="en-US" sz="4400" b="1" dirty="0" smtClean="0"/>
          </a:p>
        </p:txBody>
      </p:sp>
      <p:sp>
        <p:nvSpPr>
          <p:cNvPr id="6" name="đáp án c"/>
          <p:cNvSpPr txBox="1"/>
          <p:nvPr/>
        </p:nvSpPr>
        <p:spPr>
          <a:xfrm>
            <a:off x="2014864" y="4267200"/>
            <a:ext cx="41534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</a:t>
            </a:r>
            <a:r>
              <a:rPr lang="en-US" sz="4400" b="1" dirty="0" smtClean="0"/>
              <a:t>. </a:t>
            </a:r>
            <a:r>
              <a:rPr lang="en-US" sz="4400" b="1" dirty="0" err="1" smtClean="0"/>
              <a:t>Động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vật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có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vú</a:t>
            </a:r>
            <a:endParaRPr lang="en-US" sz="4400" b="1" dirty="0" smtClean="0"/>
          </a:p>
        </p:txBody>
      </p:sp>
      <p:pic>
        <p:nvPicPr>
          <p:cNvPr id="13" name="sai 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92" y="1379041"/>
            <a:ext cx="817290" cy="817290"/>
          </a:xfrm>
          <a:prstGeom prst="rect">
            <a:avLst/>
          </a:prstGeom>
        </p:spPr>
      </p:pic>
      <p:pic>
        <p:nvPicPr>
          <p:cNvPr id="14" name="sai 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92" y="5562600"/>
            <a:ext cx="817290" cy="817290"/>
          </a:xfrm>
          <a:prstGeom prst="rect">
            <a:avLst/>
          </a:prstGeom>
        </p:spPr>
      </p:pic>
      <p:pic>
        <p:nvPicPr>
          <p:cNvPr id="15" name="sai 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92" y="4210781"/>
            <a:ext cx="817290" cy="817290"/>
          </a:xfrm>
          <a:prstGeom prst="rect">
            <a:avLst/>
          </a:prstGeom>
        </p:spPr>
      </p:pic>
      <p:pic>
        <p:nvPicPr>
          <p:cNvPr id="16" name="đúng 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92" y="2667000"/>
            <a:ext cx="756272" cy="9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29795"/>
            <a:ext cx="49757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99"/>
                </a:solidFill>
              </a:rPr>
              <a:t>Bướm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có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mấy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cánh</a:t>
            </a:r>
            <a:r>
              <a:rPr lang="en-US" sz="4400" b="1" dirty="0" smtClean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7" name="đáp án a"/>
          <p:cNvSpPr txBox="1"/>
          <p:nvPr/>
        </p:nvSpPr>
        <p:spPr>
          <a:xfrm>
            <a:off x="2028719" y="1585316"/>
            <a:ext cx="2273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a. 1 </a:t>
            </a:r>
            <a:r>
              <a:rPr lang="en-US" sz="4400" b="1" dirty="0" err="1" smtClean="0"/>
              <a:t>cánh</a:t>
            </a:r>
            <a:endParaRPr lang="en-US" sz="4400" b="1" dirty="0" smtClean="0"/>
          </a:p>
        </p:txBody>
      </p:sp>
      <p:sp>
        <p:nvSpPr>
          <p:cNvPr id="8" name="đáp án b"/>
          <p:cNvSpPr txBox="1"/>
          <p:nvPr/>
        </p:nvSpPr>
        <p:spPr>
          <a:xfrm>
            <a:off x="2028719" y="2895600"/>
            <a:ext cx="22972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</a:t>
            </a:r>
            <a:r>
              <a:rPr lang="en-US" sz="4400" b="1" dirty="0" smtClean="0"/>
              <a:t>. 2 </a:t>
            </a:r>
            <a:r>
              <a:rPr lang="en-US" sz="4400" b="1" dirty="0" err="1" smtClean="0"/>
              <a:t>cánh</a:t>
            </a:r>
            <a:endParaRPr lang="en-US" sz="4400" b="1" dirty="0" smtClean="0"/>
          </a:p>
        </p:txBody>
      </p:sp>
      <p:sp>
        <p:nvSpPr>
          <p:cNvPr id="9" name="đáp án d"/>
          <p:cNvSpPr txBox="1"/>
          <p:nvPr/>
        </p:nvSpPr>
        <p:spPr>
          <a:xfrm>
            <a:off x="1981200" y="5722441"/>
            <a:ext cx="22972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</a:t>
            </a:r>
            <a:r>
              <a:rPr lang="en-US" sz="4400" b="1" dirty="0" smtClean="0"/>
              <a:t>. 4 </a:t>
            </a:r>
            <a:r>
              <a:rPr lang="en-US" sz="4400" b="1" dirty="0" err="1" smtClean="0"/>
              <a:t>cánh</a:t>
            </a:r>
            <a:endParaRPr lang="en-US" sz="4400" b="1" dirty="0" smtClean="0"/>
          </a:p>
        </p:txBody>
      </p:sp>
      <p:sp>
        <p:nvSpPr>
          <p:cNvPr id="10" name="đáp án c"/>
          <p:cNvSpPr txBox="1"/>
          <p:nvPr/>
        </p:nvSpPr>
        <p:spPr>
          <a:xfrm>
            <a:off x="2014864" y="4267200"/>
            <a:ext cx="2229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</a:t>
            </a:r>
            <a:r>
              <a:rPr lang="en-US" sz="4400" b="1" dirty="0" smtClean="0"/>
              <a:t>. 3 </a:t>
            </a:r>
            <a:r>
              <a:rPr lang="en-US" sz="4400" b="1" dirty="0" err="1" smtClean="0"/>
              <a:t>cánh</a:t>
            </a:r>
            <a:endParaRPr lang="en-US" sz="4400" b="1" dirty="0" smtClean="0"/>
          </a:p>
        </p:txBody>
      </p:sp>
      <p:pic>
        <p:nvPicPr>
          <p:cNvPr id="11" name="sai 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1418301"/>
            <a:ext cx="924961" cy="924961"/>
          </a:xfrm>
          <a:prstGeom prst="rect">
            <a:avLst/>
          </a:prstGeom>
        </p:spPr>
      </p:pic>
      <p:pic>
        <p:nvPicPr>
          <p:cNvPr id="12" name="sai 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17" y="2817839"/>
            <a:ext cx="924961" cy="924961"/>
          </a:xfrm>
          <a:prstGeom prst="rect">
            <a:avLst/>
          </a:prstGeom>
        </p:spPr>
      </p:pic>
      <p:pic>
        <p:nvPicPr>
          <p:cNvPr id="13" name="sai 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3" y="4184888"/>
            <a:ext cx="924961" cy="924961"/>
          </a:xfrm>
          <a:prstGeom prst="rect">
            <a:avLst/>
          </a:prstGeom>
        </p:spPr>
      </p:pic>
      <p:pic>
        <p:nvPicPr>
          <p:cNvPr id="14" name="đúng 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67" y="5410201"/>
            <a:ext cx="832211" cy="108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4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0545" y="0"/>
            <a:ext cx="74613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0099"/>
                </a:solidFill>
              </a:rPr>
              <a:t>Vòng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đời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phát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triển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của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>
                <a:solidFill>
                  <a:srgbClr val="000099"/>
                </a:solidFill>
              </a:rPr>
              <a:t>B</a:t>
            </a:r>
            <a:r>
              <a:rPr lang="en-US" sz="4400" b="1" dirty="0" err="1" smtClean="0">
                <a:solidFill>
                  <a:srgbClr val="000099"/>
                </a:solidFill>
              </a:rPr>
              <a:t>ướm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000099"/>
                </a:solidFill>
              </a:rPr>
              <a:t>gồm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mấy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giai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đoạn</a:t>
            </a:r>
            <a:r>
              <a:rPr lang="en-US" sz="4400" b="1" dirty="0" smtClean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7" name="đáp án a"/>
          <p:cNvSpPr txBox="1"/>
          <p:nvPr/>
        </p:nvSpPr>
        <p:spPr>
          <a:xfrm>
            <a:off x="2028719" y="1646634"/>
            <a:ext cx="33121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a. 1 </a:t>
            </a:r>
            <a:r>
              <a:rPr lang="en-US" sz="4400" b="1" dirty="0" err="1" smtClean="0"/>
              <a:t>giai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đoạn</a:t>
            </a:r>
            <a:endParaRPr lang="en-US" sz="4400" b="1" dirty="0" smtClean="0"/>
          </a:p>
        </p:txBody>
      </p:sp>
      <p:sp>
        <p:nvSpPr>
          <p:cNvPr id="8" name="đáp án b"/>
          <p:cNvSpPr txBox="1"/>
          <p:nvPr/>
        </p:nvSpPr>
        <p:spPr>
          <a:xfrm>
            <a:off x="2028719" y="2956918"/>
            <a:ext cx="3336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</a:t>
            </a:r>
            <a:r>
              <a:rPr lang="en-US" sz="4400" b="1" dirty="0" smtClean="0"/>
              <a:t>. 2 </a:t>
            </a:r>
            <a:r>
              <a:rPr lang="en-US" sz="4400" b="1" dirty="0" err="1"/>
              <a:t>giai</a:t>
            </a:r>
            <a:r>
              <a:rPr lang="en-US" sz="4400" b="1" dirty="0"/>
              <a:t> </a:t>
            </a:r>
            <a:r>
              <a:rPr lang="en-US" sz="4400" b="1" dirty="0" err="1"/>
              <a:t>đoạn</a:t>
            </a:r>
            <a:endParaRPr lang="en-US" sz="4400" b="1" dirty="0" smtClean="0"/>
          </a:p>
        </p:txBody>
      </p:sp>
      <p:sp>
        <p:nvSpPr>
          <p:cNvPr id="9" name="đáp án d"/>
          <p:cNvSpPr txBox="1"/>
          <p:nvPr/>
        </p:nvSpPr>
        <p:spPr>
          <a:xfrm>
            <a:off x="1981200" y="5783759"/>
            <a:ext cx="3336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</a:t>
            </a:r>
            <a:r>
              <a:rPr lang="en-US" sz="4400" b="1" dirty="0" smtClean="0"/>
              <a:t>. 4 </a:t>
            </a:r>
            <a:r>
              <a:rPr lang="en-US" sz="4400" b="1" dirty="0" err="1"/>
              <a:t>giai</a:t>
            </a:r>
            <a:r>
              <a:rPr lang="en-US" sz="4400" b="1" dirty="0"/>
              <a:t> </a:t>
            </a:r>
            <a:r>
              <a:rPr lang="en-US" sz="4400" b="1" dirty="0" err="1"/>
              <a:t>đoạn</a:t>
            </a:r>
            <a:endParaRPr lang="en-US" sz="4400" b="1" dirty="0" smtClean="0"/>
          </a:p>
        </p:txBody>
      </p:sp>
      <p:sp>
        <p:nvSpPr>
          <p:cNvPr id="10" name="đáp án c"/>
          <p:cNvSpPr txBox="1"/>
          <p:nvPr/>
        </p:nvSpPr>
        <p:spPr>
          <a:xfrm>
            <a:off x="2014864" y="4328518"/>
            <a:ext cx="3268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</a:t>
            </a:r>
            <a:r>
              <a:rPr lang="en-US" sz="4400" b="1" dirty="0" smtClean="0"/>
              <a:t>. 3 </a:t>
            </a:r>
            <a:r>
              <a:rPr lang="en-US" sz="4400" b="1" dirty="0" err="1"/>
              <a:t>giai</a:t>
            </a:r>
            <a:r>
              <a:rPr lang="en-US" sz="4400" b="1" dirty="0"/>
              <a:t> </a:t>
            </a:r>
            <a:r>
              <a:rPr lang="en-US" sz="4400" b="1" dirty="0" err="1"/>
              <a:t>đoạn</a:t>
            </a:r>
            <a:endParaRPr lang="en-US" sz="4400" b="1" dirty="0" smtClean="0"/>
          </a:p>
        </p:txBody>
      </p:sp>
      <p:pic>
        <p:nvPicPr>
          <p:cNvPr id="11" name="sai 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60" y="1524000"/>
            <a:ext cx="1015381" cy="1015381"/>
          </a:xfrm>
          <a:prstGeom prst="rect">
            <a:avLst/>
          </a:prstGeom>
        </p:spPr>
      </p:pic>
      <p:pic>
        <p:nvPicPr>
          <p:cNvPr id="12" name="sai 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60" y="2819400"/>
            <a:ext cx="1015381" cy="1015381"/>
          </a:xfrm>
          <a:prstGeom prst="rect">
            <a:avLst/>
          </a:prstGeom>
        </p:spPr>
      </p:pic>
      <p:pic>
        <p:nvPicPr>
          <p:cNvPr id="13" name="sai 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60" y="4191000"/>
            <a:ext cx="1015381" cy="1015381"/>
          </a:xfrm>
          <a:prstGeom prst="rect">
            <a:avLst/>
          </a:prstGeom>
        </p:spPr>
      </p:pic>
      <p:pic>
        <p:nvPicPr>
          <p:cNvPr id="15" name="đúng 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72" y="5638800"/>
            <a:ext cx="808228" cy="9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4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304800"/>
            <a:ext cx="59891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99"/>
                </a:solidFill>
              </a:rPr>
              <a:t>Thức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ăn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của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Bướm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là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gì</a:t>
            </a:r>
            <a:r>
              <a:rPr lang="en-US" sz="4400" b="1" dirty="0" smtClean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7" name="đáp án a"/>
          <p:cNvSpPr txBox="1"/>
          <p:nvPr/>
        </p:nvSpPr>
        <p:spPr>
          <a:xfrm>
            <a:off x="2028719" y="1585316"/>
            <a:ext cx="24137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a. </a:t>
            </a:r>
            <a:r>
              <a:rPr lang="en-US" sz="4400" b="1" dirty="0" err="1" smtClean="0"/>
              <a:t>Lá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cây</a:t>
            </a:r>
            <a:r>
              <a:rPr lang="en-US" sz="4400" b="1" dirty="0" smtClean="0"/>
              <a:t>  </a:t>
            </a:r>
          </a:p>
        </p:txBody>
      </p:sp>
      <p:sp>
        <p:nvSpPr>
          <p:cNvPr id="8" name="đáp án b"/>
          <p:cNvSpPr txBox="1"/>
          <p:nvPr/>
        </p:nvSpPr>
        <p:spPr>
          <a:xfrm>
            <a:off x="2028719" y="2895600"/>
            <a:ext cx="28371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</a:t>
            </a:r>
            <a:r>
              <a:rPr lang="en-US" sz="4400" b="1" dirty="0" smtClean="0"/>
              <a:t>. </a:t>
            </a:r>
            <a:r>
              <a:rPr lang="en-US" sz="4400" b="1" dirty="0" err="1" smtClean="0"/>
              <a:t>Vỏ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trứng</a:t>
            </a:r>
            <a:endParaRPr lang="en-US" sz="4400" b="1" dirty="0" smtClean="0"/>
          </a:p>
        </p:txBody>
      </p:sp>
      <p:sp>
        <p:nvSpPr>
          <p:cNvPr id="9" name="đáp án d"/>
          <p:cNvSpPr txBox="1"/>
          <p:nvPr/>
        </p:nvSpPr>
        <p:spPr>
          <a:xfrm>
            <a:off x="1981200" y="5722441"/>
            <a:ext cx="1704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</a:t>
            </a:r>
            <a:r>
              <a:rPr lang="en-US" sz="4400" b="1" dirty="0" smtClean="0"/>
              <a:t>. </a:t>
            </a:r>
            <a:r>
              <a:rPr lang="en-US" sz="4400" b="1" dirty="0" err="1" smtClean="0"/>
              <a:t>Hoa</a:t>
            </a:r>
            <a:endParaRPr lang="en-US" sz="4400" b="1" dirty="0" smtClean="0"/>
          </a:p>
        </p:txBody>
      </p:sp>
      <p:sp>
        <p:nvSpPr>
          <p:cNvPr id="10" name="đáp án c"/>
          <p:cNvSpPr txBox="1"/>
          <p:nvPr/>
        </p:nvSpPr>
        <p:spPr>
          <a:xfrm>
            <a:off x="2014864" y="4267200"/>
            <a:ext cx="2675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</a:t>
            </a:r>
            <a:r>
              <a:rPr lang="en-US" sz="4400" b="1" dirty="0" smtClean="0"/>
              <a:t>. </a:t>
            </a:r>
            <a:r>
              <a:rPr lang="en-US" sz="4400" b="1" dirty="0" err="1" smtClean="0"/>
              <a:t>Mật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hoa</a:t>
            </a:r>
            <a:endParaRPr lang="en-US" sz="4400" b="1" dirty="0" smtClean="0"/>
          </a:p>
        </p:txBody>
      </p:sp>
      <p:pic>
        <p:nvPicPr>
          <p:cNvPr id="11" name="sai 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60" y="1524000"/>
            <a:ext cx="1015381" cy="1015381"/>
          </a:xfrm>
          <a:prstGeom prst="rect">
            <a:avLst/>
          </a:prstGeom>
        </p:spPr>
      </p:pic>
      <p:pic>
        <p:nvPicPr>
          <p:cNvPr id="12" name="sai 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60" y="2819400"/>
            <a:ext cx="1015381" cy="1015381"/>
          </a:xfrm>
          <a:prstGeom prst="rect">
            <a:avLst/>
          </a:prstGeom>
        </p:spPr>
      </p:pic>
      <p:pic>
        <p:nvPicPr>
          <p:cNvPr id="13" name="sai 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60" y="5722441"/>
            <a:ext cx="1015381" cy="1015381"/>
          </a:xfrm>
          <a:prstGeom prst="rect">
            <a:avLst/>
          </a:prstGeom>
        </p:spPr>
      </p:pic>
      <p:pic>
        <p:nvPicPr>
          <p:cNvPr id="14" name="đúng 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97191"/>
            <a:ext cx="942556" cy="106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4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304800"/>
            <a:ext cx="50727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99"/>
                </a:solidFill>
              </a:rPr>
              <a:t>Tác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dụng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của</a:t>
            </a:r>
            <a:r>
              <a:rPr lang="en-US" sz="4400" b="1" dirty="0" smtClean="0">
                <a:solidFill>
                  <a:srgbClr val="000099"/>
                </a:solidFill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</a:rPr>
              <a:t>Bướm</a:t>
            </a:r>
            <a:r>
              <a:rPr lang="en-US" sz="4400" b="1" dirty="0" smtClean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7" name="đáp án a"/>
          <p:cNvSpPr txBox="1"/>
          <p:nvPr/>
        </p:nvSpPr>
        <p:spPr>
          <a:xfrm>
            <a:off x="1571519" y="1585316"/>
            <a:ext cx="4926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a. </a:t>
            </a:r>
            <a:r>
              <a:rPr lang="en-US" sz="4400" b="1" dirty="0" err="1" smtClean="0"/>
              <a:t>Thụ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phấn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cho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hoa</a:t>
            </a:r>
            <a:endParaRPr lang="en-US" sz="4400" b="1" dirty="0" smtClean="0"/>
          </a:p>
        </p:txBody>
      </p:sp>
      <p:sp>
        <p:nvSpPr>
          <p:cNvPr id="8" name="đáp án b"/>
          <p:cNvSpPr txBox="1"/>
          <p:nvPr/>
        </p:nvSpPr>
        <p:spPr>
          <a:xfrm>
            <a:off x="1571519" y="2895600"/>
            <a:ext cx="2882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b</a:t>
            </a:r>
            <a:r>
              <a:rPr lang="en-US" sz="4400" b="1" dirty="0" smtClean="0"/>
              <a:t>. </a:t>
            </a:r>
            <a:r>
              <a:rPr lang="en-US" sz="4400" b="1" dirty="0" err="1" smtClean="0"/>
              <a:t>Bắt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muỗi</a:t>
            </a:r>
            <a:endParaRPr lang="en-US" sz="4400" b="1" dirty="0" smtClean="0"/>
          </a:p>
        </p:txBody>
      </p:sp>
      <p:sp>
        <p:nvSpPr>
          <p:cNvPr id="9" name="đáp án d"/>
          <p:cNvSpPr txBox="1"/>
          <p:nvPr/>
        </p:nvSpPr>
        <p:spPr>
          <a:xfrm>
            <a:off x="1524000" y="5722441"/>
            <a:ext cx="4730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</a:t>
            </a:r>
            <a:r>
              <a:rPr lang="en-US" sz="4400" b="1" dirty="0" smtClean="0"/>
              <a:t>. </a:t>
            </a:r>
            <a:r>
              <a:rPr lang="en-US" sz="4400" b="1" dirty="0" err="1"/>
              <a:t>Cả</a:t>
            </a:r>
            <a:r>
              <a:rPr lang="en-US" sz="4400" b="1" dirty="0"/>
              <a:t> 3 </a:t>
            </a:r>
            <a:r>
              <a:rPr lang="en-US" sz="4400" b="1" dirty="0" err="1"/>
              <a:t>đáp</a:t>
            </a:r>
            <a:r>
              <a:rPr lang="en-US" sz="4400" b="1" dirty="0"/>
              <a:t> </a:t>
            </a:r>
            <a:r>
              <a:rPr lang="en-US" sz="4400" b="1" dirty="0" err="1"/>
              <a:t>án</a:t>
            </a:r>
            <a:r>
              <a:rPr lang="en-US" sz="4400" b="1" dirty="0"/>
              <a:t> </a:t>
            </a:r>
            <a:r>
              <a:rPr lang="en-US" sz="4400" b="1" dirty="0" err="1"/>
              <a:t>trên</a:t>
            </a:r>
            <a:r>
              <a:rPr lang="en-US" sz="4400" b="1" dirty="0"/>
              <a:t> </a:t>
            </a:r>
            <a:endParaRPr lang="en-US" sz="4400" b="1" dirty="0" smtClean="0"/>
          </a:p>
        </p:txBody>
      </p:sp>
      <p:sp>
        <p:nvSpPr>
          <p:cNvPr id="10" name="đáp án c"/>
          <p:cNvSpPr txBox="1"/>
          <p:nvPr/>
        </p:nvSpPr>
        <p:spPr>
          <a:xfrm>
            <a:off x="1557664" y="4267200"/>
            <a:ext cx="3698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</a:t>
            </a:r>
            <a:r>
              <a:rPr lang="en-US" sz="4400" b="1" dirty="0" smtClean="0"/>
              <a:t>. </a:t>
            </a:r>
            <a:r>
              <a:rPr lang="en-US" sz="4400" b="1" dirty="0" err="1" smtClean="0"/>
              <a:t>Làm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trang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trí</a:t>
            </a:r>
            <a:endParaRPr lang="en-US" sz="4400" b="1" dirty="0" smtClean="0"/>
          </a:p>
        </p:txBody>
      </p:sp>
      <p:pic>
        <p:nvPicPr>
          <p:cNvPr id="11" name="sai 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19" y="1524000"/>
            <a:ext cx="1015381" cy="1015381"/>
          </a:xfrm>
          <a:prstGeom prst="rect">
            <a:avLst/>
          </a:prstGeom>
        </p:spPr>
      </p:pic>
      <p:pic>
        <p:nvPicPr>
          <p:cNvPr id="12" name="sai 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19" y="2819400"/>
            <a:ext cx="1015381" cy="1015381"/>
          </a:xfrm>
          <a:prstGeom prst="rect">
            <a:avLst/>
          </a:prstGeom>
        </p:spPr>
      </p:pic>
      <p:pic>
        <p:nvPicPr>
          <p:cNvPr id="13" name="sai 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19" y="4191000"/>
            <a:ext cx="1015381" cy="1015381"/>
          </a:xfrm>
          <a:prstGeom prst="rect">
            <a:avLst/>
          </a:prstGeom>
        </p:spPr>
      </p:pic>
      <p:pic>
        <p:nvPicPr>
          <p:cNvPr id="14" name="đúng 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31" y="5638800"/>
            <a:ext cx="808228" cy="9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4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39775" y="2286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BẮC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************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iss-The-Rain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57150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0" y="2667000"/>
            <a:ext cx="8153400" cy="44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ÁN PHÁT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	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	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C1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guyễn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0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99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valros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11419"/>
            <a:ext cx="2743200" cy="304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alros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1569"/>
            <a:ext cx="2286000" cy="253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alros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2139749" cy="237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41903">
            <a:off x="6428581" y="-1399645"/>
            <a:ext cx="14684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farfalla0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1816">
            <a:off x="9753599" y="1128939"/>
            <a:ext cx="14993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farfalla0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6637">
            <a:off x="9906000" y="3256211"/>
            <a:ext cx="1194514" cy="91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farfalla0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7587" y="708478"/>
            <a:ext cx="934443" cy="72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0386">
            <a:off x="4985722" y="-2094689"/>
            <a:ext cx="14684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8099">
            <a:off x="46292" y="-1979939"/>
            <a:ext cx="14684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04550">
            <a:off x="9121241" y="4462155"/>
            <a:ext cx="14684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7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41 -0.38335 C -0.30347 -0.37988 -0.31059 -0.3815 -0.31996 -0.37942 C -0.32153 -0.37827 -0.32483 -0.37665 -0.32587 -0.37572 C -0.35191 -0.36624 -0.37569 -0.36347 -0.4033 -0.33942 C -0.43142 -0.32509 -0.46285 -0.29896 -0.48923 -0.27237 C -0.49826 -0.26543 -0.50642 -0.25549 -0.51614 -0.24786 C -0.58368 -0.16763 -0.55573 -0.2037 -0.6026 -0.14081 C -0.6092 -0.13087 -0.6158 -0.12185 -0.6217 -0.11329 C -0.62517 -0.10682 -0.62656 -0.09988 -0.63073 -0.09318 C -0.63559 -0.08694 -0.64149 -0.08092 -0.64566 -0.07283 C -0.65191 -0.0622 -0.65851 -0.04925 -0.66545 -0.03769 C -0.6842 -0.0074 -0.70451 0.02058 -0.72465 0.04948 C -0.74548 0.09803 -0.82448 0.1741 -0.83715 0.18821 C -0.86024 0.22266 -0.82517 0.1711 -0.84913 0.20786 C -0.85382 0.21642 -0.86094 0.22451 -0.8658 0.23353 C -0.87118 0.24301 -0.86979 0.24509 -0.87396 0.25526 C -0.87726 0.26474 -0.88298 0.27445 -0.8875 0.28555 C -0.88993 0.28948 -0.89028 0.29803 -0.89427 0.30335 C -0.90035 0.31168 -0.90642 0.31931 -0.91267 0.32671 C -0.92726 0.34058 -0.94062 0.35607 -0.95469 0.37017 C -0.95833 0.37225 -0.96024 0.37133 -0.96302 0.37202 C -0.97048 0.37526 -0.9717 0.37803 -0.97934 0.37965 C -0.99739 0.38289 -0.98472 0.37665 -0.99878 0.38312 C -0.99913 0.38335 -0.99983 0.38081 -1.00173 0.38173 C -1.00417 0.38266 -1.0066 0.38705 -1.00798 0.38705 C -1.02812 0.40046 -1.0118 0.38775 -1.02535 0.39884 C -1.02864 0.40393 -1.03281 0.40948 -1.03576 0.41434 C -1.04305 0.42543 -1.05764 0.44624 -1.05798 0.44578 C -1.04722 0.44046 -1.05226 0.44254 -1.04375 0.44023 " pathEditMode="relative" rAng="-2427734" ptsTypes="ffffffffffffffffffffffffffffA">
                                      <p:cBhvr>
                                        <p:cTn id="1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31" y="3937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61 -0.18821 C -0.15625 -0.17804 -0.15989 -0.16486 -0.16736 -0.15492 C -0.1691 -0.1526 -0.1717 -0.15168 -0.17344 -0.14937 C -0.19496 -0.12278 -0.21215 -0.08994 -0.24184 -0.08 C -0.26667 -0.05781 -0.29896 -0.04393 -0.3283 -0.03838 C -0.33767 -0.03422 -0.34757 -0.0333 -0.35712 -0.03006 C -0.43785 -0.03653 -0.40295 -0.03052 -0.4625 -0.04393 C -0.47101 -0.04578 -0.47986 -0.04717 -0.4875 -0.05226 C -0.49219 -0.05549 -0.49653 -0.06081 -0.50173 -0.06335 C -0.50798 -0.06636 -0.51441 -0.0659 -0.52031 -0.0689 C -0.52986 -0.07353 -0.53976 -0.08162 -0.5493 -0.08555 C -0.575 -0.09642 -0.60121 -0.10544 -0.62743 -0.1133 C -0.66302 -0.14497 -0.74878 -0.12671 -0.76389 -0.12717 C -0.79496 -0.13757 -0.74809 -0.12093 -0.78021 -0.13549 C -0.78767 -0.13873 -0.79601 -0.13919 -0.80312 -0.14382 C -0.81059 -0.1489 -0.81042 -0.15237 -0.81771 -0.16046 C -0.8243 -0.16833 -0.83298 -0.17295 -0.8401 -0.17989 C -0.8434 -0.18312 -0.84792 -0.19237 -0.8526 -0.19376 C -0.85989 -0.19584 -0.86753 -0.19561 -0.87517 -0.19653 C -0.89097 -0.19468 -0.90694 -0.19492 -0.92257 -0.19098 C -0.92569 -0.19029 -0.92656 -0.1852 -0.92882 -0.18266 C -0.93542 -0.17526 -0.93802 -0.1748 -0.94323 -0.16601 C -0.95625 -0.14359 -0.94566 -0.15445 -0.95764 -0.14382 C -0.95851 -0.14104 -0.95833 -0.13757 -0.95989 -0.13549 C -0.96128 -0.13341 -0.96406 -0.13411 -0.96614 -0.13272 C -0.98559 -0.11954 -0.96858 -0.12786 -0.98246 -0.12162 C -0.98733 -0.12347 -0.99219 -0.12555 -0.99687 -0.12717 C -1.0066 -0.13018 -1.02569 -0.13549 -1.02569 -0.13526 C -1.01597 -0.14544 -1.01996 -0.14058 -1.01354 -0.14937 " pathEditMode="relative" rAng="0" ptsTypes="ffffffffffffffffffffffffffffA">
                                      <p:cBhvr>
                                        <p:cTn id="19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54" y="74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6.35838E-7 C 0.00764 0.00624 0.01128 0.0141 0.01892 0.02011 C 0.02048 0.0215 0.02309 0.02196 0.02517 0.02335 C 0.04601 0.03931 0.06337 0.05896 0.09305 0.0652 C 0.11805 0.07838 0.15069 0.0867 0.18055 0.09017 C 0.19028 0.09272 0.20035 0.09318 0.20989 0.09526 C 0.29097 0.09133 0.2559 0.0948 0.3158 0.0867 C 0.32413 0.08578 0.33316 0.08485 0.34062 0.08185 C 0.34601 0.07977 0.35035 0.07676 0.35573 0.07514 C 0.36146 0.07329 0.36805 0.07353 0.37413 0.07191 C 0.38351 0.06913 0.39357 0.06428 0.4033 0.06173 C 0.42951 0.05526 0.45573 0.04971 0.48246 0.04509 C 0.51788 0.0259 0.60469 0.03699 0.61979 0.03676 C 0.65139 0.03052 0.60399 0.04046 0.63663 0.03168 C 0.6441 0.02983 0.65208 0.02936 0.65955 0.02659 C 0.66684 0.02358 0.66684 0.0215 0.67378 0.01665 C 0.68073 0.01202 0.68958 0.00925 0.69653 0.00509 C 0.69965 0.00301 0.70451 -0.00254 0.7092 -0.00324 C 0.71667 -0.00462 0.72465 -0.00439 0.73212 -0.00486 C 0.74792 -0.00393 0.76441 -0.00393 0.77986 -0.00162 C 0.78298 -0.00116 0.78403 0.00185 0.78611 0.00347 C 0.79271 0.00786 0.79566 0.00809 0.80104 0.01341 C 0.81389 0.02682 0.80312 0.02035 0.81528 0.02659 C 0.81597 0.02844 0.81597 0.03052 0.81805 0.03168 C 0.8191 0.03283 0.8217 0.0326 0.82396 0.03329 C 0.84357 0.04116 0.82656 0.0363 0.8401 0.04 C 0.84496 0.03884 0.84982 0.03769 0.85521 0.03676 C 0.86458 0.03491 0.88437 0.03168 0.88437 0.03191 C 0.8743 0.02566 0.87795 0.02867 0.8717 0.02335 " pathEditMode="relative" rAng="0" ptsTypes="ffffffffffffffffffffffffffffA">
                                      <p:cBhvr>
                                        <p:cTn id="21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19" y="450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0.11191 C 0.04184 0.11815 0.01129 0.1452 0.00087 0.15468 C -0.0658 0.21826 -0.11892 0.30913 -0.10451 0.33618 C -0.11198 0.32208 -0.15312 0.3415 -0.18507 0.37202 C -0.21909 0.40439 -0.24479 0.44878 -0.23698 0.4622 C -0.2408 0.45526 -0.2618 0.46474 -0.27795 0.48046 C -0.29566 0.49665 -0.30885 0.51954 -0.30486 0.52647 C -0.30694 0.523 -0.31684 0.52763 -0.32552 0.53618 C -0.33455 0.54428 -0.3408 0.55561 -0.33923 0.55954 C -0.33993 0.55699 -0.34496 0.55954 -0.34913 0.563 C -0.35191 0.56624 -0.35677 0.57341 -0.35573 0.57549 C -0.35642 0.57387 -0.3592 0.57572 -0.36145 0.57757 C -0.36093 0.57688 -0.3651 0.58243 -0.36458 0.58335 C -0.36475 0.58289 -0.3651 0.58243 -0.36753 0.58474 C -0.36788 0.58566 -0.36961 0.58751 -0.36944 0.58821 C -0.36979 0.58798 -0.36961 0.58751 -0.36944 0.58705 C -0.37187 0.58913 -0.37152 0.5889 -0.37135 0.58936 C -0.37361 0.59167 -0.37343 0.59098 -0.37395 0.59144 C -0.37586 0.59283 -0.37534 0.59283 -0.37569 0.59329 " pathEditMode="relative" rAng="-2130911" ptsTypes="fffffffffffffffffff">
                                      <p:cBhvr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1" y="239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61 0.07722 C -0.08489 0.07815 -0.1158 0.09318 -0.12726 0.09688 C -0.19653 0.13179 -0.25972 0.19722 -0.25121 0.22867 C -0.25608 0.21179 -0.29566 0.2141 -0.32882 0.23075 C -0.3651 0.24786 -0.39462 0.27907 -0.38941 0.29526 C -0.39201 0.28763 -0.41163 0.2874 -0.42951 0.29641 C -0.44722 0.3052 -0.46302 0.32162 -0.46042 0.32948 C -0.4618 0.32508 -0.4717 0.3267 -0.48108 0.33017 C -0.4901 0.3348 -0.49757 0.34404 -0.49687 0.34774 C -0.49722 0.3452 -0.50191 0.34566 -0.50677 0.34797 C -0.50989 0.34913 -0.51493 0.35445 -0.51441 0.35607 C -0.51476 0.35399 -0.51771 0.35491 -0.5191 0.3563 C -0.51875 0.35607 -0.52378 0.36023 -0.52361 0.36115 C -0.52361 0.36115 -0.52378 0.36023 -0.52656 0.36023 C -0.52691 0.36231 -0.52899 0.36254 -0.52864 0.36277 C -0.52917 0.36277 -0.52899 0.36254 -0.52847 0.36208 C -0.53108 0.36254 -0.5309 0.36324 -0.53125 0.36324 C -0.53299 0.36578 -0.53264 0.36532 -0.53351 0.36485 C -0.53507 0.36578 -0.53524 0.36555 -0.53507 0.36485 " pathEditMode="relative" rAng="-66004841" ptsTypes="fffffffffffffffffff">
                                      <p:cBhvr>
                                        <p:cTn id="25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42" y="1422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2 0.06728 C 0.07292 0.06982 0.12344 0.09364 0.14011 0.10358 C 0.24896 0.16716 0.33924 0.29757 0.31754 0.36439 C 0.32865 0.33063 0.39618 0.33063 0.44861 0.36092 C 0.50486 0.39352 0.54566 0.45664 0.53455 0.49017 C 0.54028 0.47352 0.57552 0.47375 0.60348 0.48994 C 0.63021 0.50566 0.65382 0.53849 0.64792 0.55583 C 0.6507 0.54705 0.66789 0.54728 0.68021 0.55468 C 0.69566 0.56346 0.70747 0.5808 0.70486 0.5889 C 0.70625 0.58381 0.71372 0.58312 0.72084 0.58774 C 0.72448 0.58982 0.73386 0.59976 0.73195 0.60508 C 0.73299 0.60208 0.7375 0.60254 0.7408 0.60416 C 0.74098 0.60346 0.74757 0.61086 0.74688 0.61341 C 0.74723 0.61156 0.74757 0.61086 0.75139 0.61271 C 0.75104 0.61341 0.75452 0.61526 0.754 0.6178 C 0.754 0.61641 0.75452 0.61526 0.75452 0.61526 C 0.75816 0.61757 0.75764 0.61803 0.75764 0.61849 C 0.76164 0.62034 0.76164 0.62011 0.76181 0.61965 C 0.76771 0.62312 0.76771 0.62312 0.76754 0.62381 " pathEditMode="relative" rAng="1414482" ptsTypes="fffffffffffffffffff">
                                      <p:cBhvr>
                                        <p:cTn id="2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38" y="2744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26 -0.04555 C -0.08334 -0.05827 -0.10834 -0.08694 -0.11597 -0.09873 C -0.17257 -0.16254 -0.24584 -0.20462 -0.2625 -0.17942 C -0.25365 -0.19329 -0.27431 -0.23838 -0.30139 -0.26913 C -0.33021 -0.30312 -0.36493 -0.32254 -0.37309 -0.30867 C -0.36927 -0.31514 -0.37847 -0.33827 -0.39306 -0.35468 C -0.40747 -0.3711 -0.42587 -0.38173 -0.42969 -0.3748 C -0.42761 -0.3785 -0.43368 -0.38913 -0.44011 -0.39861 C -0.44757 -0.40694 -0.45729 -0.4111 -0.45938 -0.40809 C -0.45781 -0.41017 -0.46059 -0.41503 -0.46441 -0.41942 C -0.4665 -0.42289 -0.47257 -0.42613 -0.47327 -0.42497 C -0.47205 -0.42613 -0.47413 -0.42936 -0.4757 -0.43006 C -0.47535 -0.42983 -0.48073 -0.43353 -0.48108 -0.43306 C -0.48125 -0.43283 -0.48073 -0.43353 -0.48195 -0.43699 C -0.48351 -0.43653 -0.48472 -0.43884 -0.48455 -0.43838 C -0.4849 -0.43861 -0.48472 -0.43884 -0.48403 -0.43838 C -0.48559 -0.44092 -0.48611 -0.44046 -0.48611 -0.44092 C -0.48872 -0.44185 -0.4882 -0.44162 -0.4882 -0.44277 C -0.48976 -0.44416 -0.48959 -0.44393 -0.48889 -0.44462 " pathEditMode="relative" rAng="-62336602" ptsTypes="fffffffffffffffffff">
                                      <p:cBhvr>
                                        <p:cTn id="29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3" y="-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ss-The-Rain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5715000"/>
            <a:ext cx="609600" cy="6096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39775" y="2286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BẮC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************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62000" y="2667000"/>
            <a:ext cx="8153400" cy="44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ÁN PHÁT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	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	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C1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guyễn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831839"/>
              </p:ext>
            </p:extLst>
          </p:nvPr>
        </p:nvGraphicFramePr>
        <p:xfrm>
          <a:off x="228600" y="1504188"/>
          <a:ext cx="8534398" cy="4591812"/>
        </p:xfrm>
        <a:graphic>
          <a:graphicData uri="http://schemas.openxmlformats.org/drawingml/2006/table">
            <a:tbl>
              <a:tblPr firstRow="1" firstCol="1" bandRow="1"/>
              <a:tblGrid>
                <a:gridCol w="1706750"/>
                <a:gridCol w="1706750"/>
                <a:gridCol w="1706750"/>
                <a:gridCol w="1706750"/>
                <a:gridCol w="1707398"/>
              </a:tblGrid>
              <a:tr h="21229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vant" pitchFamily="34" charset="0"/>
                          <a:ea typeface="Calibri"/>
                          <a:cs typeface="Times New Roman"/>
                        </a:rPr>
                        <a:t>Mµu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vant" pitchFamily="34" charset="0"/>
                          <a:ea typeface="Calibri"/>
                          <a:cs typeface="Times New Roman"/>
                        </a:rPr>
                        <a:t> s¾c</a:t>
                      </a:r>
                    </a:p>
                  </a:txBody>
                  <a:tcPr marL="67084" marR="67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effectLst/>
                          <a:latin typeface=".VnAvant" pitchFamily="34" charset="0"/>
                          <a:ea typeface="Calibri"/>
                          <a:cs typeface="Times New Roman"/>
                        </a:rPr>
                        <a:t>Ch©n</a:t>
                      </a:r>
                      <a:endParaRPr lang="en-US" sz="20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</a:txBody>
                  <a:tcPr marL="67084" marR="67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/>
                          <a:latin typeface=".VnAvant" pitchFamily="34" charset="0"/>
                          <a:ea typeface="Calibri"/>
                          <a:cs typeface="Times New Roman"/>
                        </a:rPr>
                        <a:t>M¾t</a:t>
                      </a:r>
                      <a:endParaRPr lang="en-US" sz="20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</a:txBody>
                  <a:tcPr marL="67084" marR="67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.VnAvant" pitchFamily="34" charset="0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.VnAvant" pitchFamily="34" charset="0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.VnAvant" pitchFamily="34" charset="0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.VnAvant" pitchFamily="34" charset="0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.VnAvant" pitchFamily="34" charset="0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effectLst/>
                          <a:latin typeface=".VnAvant" pitchFamily="34" charset="0"/>
                          <a:ea typeface="Calibri"/>
                          <a:cs typeface="Times New Roman"/>
                        </a:rPr>
                        <a:t>R©u</a:t>
                      </a:r>
                      <a:endParaRPr lang="en-US" sz="20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</a:txBody>
                  <a:tcPr marL="67084" marR="67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.VnAvant" pitchFamily="34" charset="0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vant" pitchFamily="34" charset="0"/>
                          <a:ea typeface="Calibri"/>
                          <a:cs typeface="Times New Roman"/>
                        </a:rPr>
                        <a:t>C¸nh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vant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vant" pitchFamily="34" charset="0"/>
                          <a:ea typeface="Calibri"/>
                          <a:cs typeface="Times New Roman"/>
                        </a:rPr>
                        <a:t>bướm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vant" pitchFamily="34" charset="0"/>
                        <a:ea typeface="Calibri"/>
                        <a:cs typeface="Times New Roman"/>
                      </a:endParaRPr>
                    </a:p>
                  </a:txBody>
                  <a:tcPr marL="67084" marR="67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9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084" marR="67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084" marR="67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084" marR="67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084" marR="67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7084" marR="67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0255"/>
            <a:ext cx="1300163" cy="160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-1" r="57056" b="47992"/>
          <a:stretch/>
        </p:blipFill>
        <p:spPr bwMode="auto">
          <a:xfrm>
            <a:off x="5486399" y="1676400"/>
            <a:ext cx="1440875" cy="160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3" t="24731" r="40477" b="63953"/>
          <a:stretch/>
        </p:blipFill>
        <p:spPr bwMode="auto">
          <a:xfrm>
            <a:off x="3810000" y="1676400"/>
            <a:ext cx="1371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7718" y="3970293"/>
            <a:ext cx="228600" cy="3048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73499" y="3956438"/>
            <a:ext cx="228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04518" y="3970293"/>
            <a:ext cx="228600" cy="304800"/>
          </a:xfrm>
          <a:prstGeom prst="rect">
            <a:avLst/>
          </a:prstGeom>
          <a:solidFill>
            <a:srgbClr val="E3F9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7718" y="4524473"/>
            <a:ext cx="228600" cy="3048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73499" y="4510618"/>
            <a:ext cx="228600" cy="304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04518" y="4524473"/>
            <a:ext cx="228600" cy="304800"/>
          </a:xfrm>
          <a:prstGeom prst="rect">
            <a:avLst/>
          </a:prstGeom>
          <a:solidFill>
            <a:srgbClr val="D30F7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7718" y="5050948"/>
            <a:ext cx="228600" cy="304800"/>
          </a:xfrm>
          <a:prstGeom prst="rect">
            <a:avLst/>
          </a:prstGeom>
          <a:solidFill>
            <a:srgbClr val="00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73499" y="5037093"/>
            <a:ext cx="228600" cy="304800"/>
          </a:xfrm>
          <a:prstGeom prst="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04518" y="5050948"/>
            <a:ext cx="228600" cy="304800"/>
          </a:xfrm>
          <a:prstGeom prst="rect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1963" y="5613021"/>
            <a:ext cx="2286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7744" y="5599166"/>
            <a:ext cx="228600" cy="304800"/>
          </a:xfrm>
          <a:prstGeom prst="rect">
            <a:avLst/>
          </a:prstGeom>
          <a:solidFill>
            <a:srgbClr val="02B2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8763" y="5613021"/>
            <a:ext cx="228600" cy="30480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663300"/>
                </a:solidFill>
              </a:ln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6" t="48072" r="50000" b="16482"/>
          <a:stretch/>
        </p:blipFill>
        <p:spPr bwMode="auto">
          <a:xfrm>
            <a:off x="2091258" y="1690255"/>
            <a:ext cx="1386232" cy="157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2200" y="228600"/>
            <a:ext cx="440574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99"/>
                </a:solidFill>
                <a:latin typeface=".VnAvant" pitchFamily="34" charset="0"/>
              </a:rPr>
              <a:t>B¶ng</a:t>
            </a:r>
            <a:r>
              <a:rPr lang="en-US" sz="3600" b="1" dirty="0" smtClean="0">
                <a:solidFill>
                  <a:srgbClr val="000099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.VnAvant" pitchFamily="34" charset="0"/>
              </a:rPr>
              <a:t>kÕt</a:t>
            </a:r>
            <a:r>
              <a:rPr lang="en-US" sz="3600" b="1" dirty="0" smtClean="0">
                <a:solidFill>
                  <a:srgbClr val="000099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.VnAvant" pitchFamily="34" charset="0"/>
              </a:rPr>
              <a:t>qu</a:t>
            </a:r>
            <a:r>
              <a:rPr lang="en-US" sz="3600" b="1" dirty="0" smtClean="0">
                <a:solidFill>
                  <a:srgbClr val="000099"/>
                </a:solidFill>
                <a:latin typeface=".VnAvant" pitchFamily="34" charset="0"/>
              </a:rPr>
              <a:t>¶</a:t>
            </a:r>
            <a:endParaRPr lang="en-US" sz="1600" b="1" dirty="0">
              <a:solidFill>
                <a:srgbClr val="000099"/>
              </a:solidFill>
              <a:latin typeface=".VnAvant" pitchFamily="34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"/>
          <a:stretch/>
        </p:blipFill>
        <p:spPr bwMode="auto">
          <a:xfrm>
            <a:off x="7301345" y="1676400"/>
            <a:ext cx="125656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7174" y="4067597"/>
            <a:ext cx="1025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latin typeface=".VnArial" pitchFamily="34" charset="0"/>
                <a:cs typeface="Times New Roman" pitchFamily="18" charset="0"/>
              </a:rPr>
              <a:t>6</a:t>
            </a:r>
            <a:endParaRPr lang="en-US" sz="12000" b="1" dirty="0">
              <a:latin typeface=".VnArial" pitchFamily="34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82987" y="4103521"/>
            <a:ext cx="1025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atin typeface=".VnArial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94023" y="4122693"/>
            <a:ext cx="1025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atin typeface=".VnArial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16816" y="4097559"/>
            <a:ext cx="1025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atin typeface=".VnArial" pitchFamily="34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989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39775" y="2286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BẮC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************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62000" y="2667000"/>
            <a:ext cx="8153400" cy="44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ÁN PHÁT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	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	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C1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guyễn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84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57150"/>
            <a:ext cx="9372599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2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39775" y="2286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BẮC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************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62000" y="2667000"/>
            <a:ext cx="8153400" cy="44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ÁN PHÁT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	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	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C1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guyễn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723900"/>
            <a:ext cx="7888258" cy="2819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TRÒ CHƠI “THỬ TÀI CỦA BÉ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46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236</Words>
  <Application>Microsoft Office PowerPoint</Application>
  <PresentationFormat>On-screen Show (4:3)</PresentationFormat>
  <Paragraphs>158</Paragraphs>
  <Slides>15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40</cp:revision>
  <dcterms:created xsi:type="dcterms:W3CDTF">2019-01-09T08:56:17Z</dcterms:created>
  <dcterms:modified xsi:type="dcterms:W3CDTF">2024-06-21T06:06:59Z</dcterms:modified>
</cp:coreProperties>
</file>