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0"/>
  </p:notesMasterIdLst>
  <p:sldIdLst>
    <p:sldId id="256" r:id="rId3"/>
    <p:sldId id="257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0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7737" y="240632"/>
            <a:ext cx="608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BIÊN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53" y="791559"/>
            <a:ext cx="1876927" cy="1876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9726" y="4142882"/>
            <a:ext cx="8289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tx2"/>
                </a:solidFill>
              </a:rPr>
              <a:t>KHÁM PHÁ KHOA HỌC:</a:t>
            </a:r>
          </a:p>
          <a:p>
            <a:pPr algn="ctr"/>
            <a:r>
              <a:rPr lang="vi-VN" sz="4000" b="1" dirty="0" smtClean="0">
                <a:solidFill>
                  <a:schemeClr val="tx2"/>
                </a:solidFill>
              </a:rPr>
              <a:t>Sự phát triển của cây từ hạt</a:t>
            </a:r>
            <a:endParaRPr lang="en-US" sz="40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át triển c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0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40767"/>
            <a:ext cx="12472988" cy="6984873"/>
          </a:xfrm>
          <a:prstGeom prst="rect">
            <a:avLst/>
          </a:prstGeom>
        </p:spPr>
      </p:pic>
      <p:pic>
        <p:nvPicPr>
          <p:cNvPr id="3" name="Bản ghi Mớ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6874" y="3030938"/>
            <a:ext cx="890337" cy="8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8" y="1509657"/>
            <a:ext cx="4951999" cy="2405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6" y="1509656"/>
            <a:ext cx="4559970" cy="2405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8" y="4343400"/>
            <a:ext cx="4951999" cy="2278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5" y="4343400"/>
            <a:ext cx="4559971" cy="2278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8642" y="228601"/>
            <a:ext cx="82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cần gì để lớn lên khỏe mạnh ?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958" y="277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1287378"/>
            <a:ext cx="5101389" cy="261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5" y="1287378"/>
            <a:ext cx="5041232" cy="2614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4331369"/>
            <a:ext cx="5101388" cy="2430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5" y="4331369"/>
            <a:ext cx="5041232" cy="2430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621" y="228600"/>
            <a:ext cx="4283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7327" y="326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053"/>
            <a:ext cx="12191999" cy="6075946"/>
          </a:xfrm>
          <a:prstGeom prst="rect">
            <a:avLst/>
          </a:prstGeom>
        </p:spPr>
      </p:pic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116" y="17245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2115" y="197278"/>
            <a:ext cx="6665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cây xanh và môi trường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9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0654" y="108284"/>
            <a:ext cx="1057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bức tranh theo đúng thứ tự về quá trình phát triển của cây từ hạt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3" y="1230750"/>
            <a:ext cx="1082842" cy="1082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88" y="1243277"/>
            <a:ext cx="1086852" cy="1082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49" y="1204701"/>
            <a:ext cx="1086852" cy="1082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74" y="1188139"/>
            <a:ext cx="1552074" cy="108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14" y="1008185"/>
            <a:ext cx="1552074" cy="1279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01" y="1021706"/>
            <a:ext cx="1552074" cy="1279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76698"/>
            <a:ext cx="12192000" cy="2240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14887"/>
            <a:ext cx="12191999" cy="19124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0948" y="5115503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0467" y="5093510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70229" y="5110527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84249" y="5093511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26958" y="5110528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240978" y="5115503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7674" y="6208346"/>
            <a:ext cx="372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FF00"/>
                </a:solidFill>
              </a:rPr>
              <a:t>1</a:t>
            </a:r>
            <a:endParaRPr lang="en-US" sz="4000" b="1" dirty="0">
              <a:solidFill>
                <a:srgbClr val="FFFF00"/>
              </a:solidFill>
            </a:endParaRPr>
          </a:p>
          <a:p>
            <a:pPr algn="l"/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2700" y="6201393"/>
            <a:ext cx="372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 smtClean="0">
                <a:solidFill>
                  <a:srgbClr val="FFFF00"/>
                </a:solidFill>
              </a:rPr>
              <a:t>2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07938" y="6227382"/>
            <a:ext cx="372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FF00"/>
                </a:solidFill>
              </a:rPr>
              <a:t>3</a:t>
            </a:r>
            <a:endParaRPr lang="en-US" sz="4000" b="1" dirty="0">
              <a:solidFill>
                <a:srgbClr val="FFFF00"/>
              </a:solidFill>
            </a:endParaRPr>
          </a:p>
          <a:p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02096" y="6244709"/>
            <a:ext cx="66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 smtClean="0">
                <a:solidFill>
                  <a:srgbClr val="FFFF00"/>
                </a:solidFill>
              </a:rPr>
              <a:t>4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45795" y="6212715"/>
            <a:ext cx="66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>
                <a:solidFill>
                  <a:srgbClr val="FFFF00"/>
                </a:solidFill>
              </a:rPr>
              <a:t>5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30470" y="6206740"/>
            <a:ext cx="66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>
                <a:solidFill>
                  <a:srgbClr val="FFFF00"/>
                </a:solidFill>
              </a:rPr>
              <a:t>6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182</TotalTime>
  <Words>71</Words>
  <Application>Microsoft Office PowerPoint</Application>
  <PresentationFormat>Widescreen</PresentationFormat>
  <Paragraphs>15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 </cp:lastModifiedBy>
  <cp:revision>13</cp:revision>
  <dcterms:created xsi:type="dcterms:W3CDTF">2024-06-11T02:21:13Z</dcterms:created>
  <dcterms:modified xsi:type="dcterms:W3CDTF">2024-06-11T06:00:04Z</dcterms:modified>
</cp:coreProperties>
</file>