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8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9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1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2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3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8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211D1-3091-463F-A0FC-2FCA9643845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AC31F-013D-4275-8168-ABC8F483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2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7737" y="240632"/>
            <a:ext cx="608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53" y="791559"/>
            <a:ext cx="1876927" cy="1876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726" y="4142882"/>
            <a:ext cx="8289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tx2"/>
                </a:solidFill>
              </a:rPr>
              <a:t>HOẠT ĐỘNGKHÁM PHÁ :</a:t>
            </a:r>
          </a:p>
          <a:p>
            <a:pPr algn="ctr"/>
            <a:r>
              <a:rPr lang="vi-VN" sz="4000" b="1" dirty="0" smtClean="0">
                <a:solidFill>
                  <a:schemeClr val="tx2"/>
                </a:solidFill>
              </a:rPr>
              <a:t>CÂY XANH QUANH BÉ</a:t>
            </a:r>
            <a:endParaRPr lang="en-US" sz="4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637675" y="0"/>
            <a:ext cx="4824662" cy="34290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Cây xanh tạo bóng mát và làm đẹp môi trường xung quanh 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6" y="3597442"/>
            <a:ext cx="5887453" cy="3260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5" y="36096"/>
            <a:ext cx="5887453" cy="3308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8834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6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673768" y="0"/>
            <a:ext cx="4656221" cy="3308684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Cây xanh là nơi sống của các loài động vật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8" y="0"/>
            <a:ext cx="5815261" cy="322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8" y="3609474"/>
            <a:ext cx="5815262" cy="3248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9474"/>
            <a:ext cx="5823283" cy="32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57200" y="300789"/>
            <a:ext cx="5089358" cy="2658979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FF00"/>
                </a:solidFill>
                <a:latin typeface="+mj-lt"/>
              </a:rPr>
              <a:t>Cây xanh cung cấp gỗ, phục vụ cho đời sống của con người.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1" y="133"/>
            <a:ext cx="5863389" cy="3260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79"/>
            <a:ext cx="5835316" cy="3284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1" y="3573378"/>
            <a:ext cx="5863389" cy="32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7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53453" y="264694"/>
            <a:ext cx="5149515" cy="27311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Cây xanh bảo vệ môi trường thiên nhiên, chống lũ lụt, xói mòn.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33" y="-66175"/>
            <a:ext cx="5779167" cy="3260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33" y="3690687"/>
            <a:ext cx="5779168" cy="3167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0" y="3690687"/>
            <a:ext cx="5811252" cy="3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7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21105" y="348916"/>
            <a:ext cx="5185610" cy="2851484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HÃY CHĂM SÓC, BẢO VỆ VÀ TRỒNG NHIỀU CÂY XANH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97442"/>
            <a:ext cx="5787189" cy="3260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8" y="3597442"/>
            <a:ext cx="5723022" cy="3260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8" y="1"/>
            <a:ext cx="57230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56411"/>
            <a:ext cx="7327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BẢO VỆ CÂY XANH CHÍNH LÀ BẢO VỆ TRÁI ĐẤT, BẢO VỆ MÔI TRƯỜNG SỐNG CỦA CHÚNG TA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028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9"/>
            <a:ext cx="12191999" cy="6913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253" y="1419726"/>
            <a:ext cx="3838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MỘT SỐ LOẠI CÂY XANH</a:t>
            </a:r>
          </a:p>
          <a:p>
            <a:r>
              <a:rPr lang="vi-VN" sz="4000" b="1" dirty="0" smtClean="0">
                <a:latin typeface="+mj-lt"/>
              </a:rPr>
              <a:t>THƯỜNG GẶP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898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3"/>
            <a:ext cx="6096000" cy="6761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31" y="0"/>
            <a:ext cx="5325669" cy="3429000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6990347" y="4384506"/>
            <a:ext cx="4530044" cy="196114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 smtClean="0">
                <a:solidFill>
                  <a:srgbClr val="FFFF00"/>
                </a:solidFill>
                <a:latin typeface="+mj-lt"/>
              </a:rPr>
              <a:t>CÂY BÀNG</a:t>
            </a:r>
            <a:endParaRPr lang="en-US" sz="6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604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799"/>
            <a:ext cx="9468852" cy="689979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9601200" y="818147"/>
            <a:ext cx="2590799" cy="37297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 smtClean="0">
                <a:solidFill>
                  <a:srgbClr val="FFFF00"/>
                </a:solidFill>
                <a:latin typeface="+mj-lt"/>
              </a:rPr>
              <a:t>CÂY ĐA</a:t>
            </a:r>
            <a:endParaRPr lang="en-US" sz="6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76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0" y="0"/>
            <a:ext cx="613266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75" y="0"/>
            <a:ext cx="5432225" cy="3429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495674" y="4235116"/>
            <a:ext cx="4114800" cy="22980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 smtClean="0">
                <a:solidFill>
                  <a:srgbClr val="FFFF00"/>
                </a:solidFill>
                <a:latin typeface="+mj-lt"/>
              </a:rPr>
              <a:t>CÂY TRE</a:t>
            </a:r>
            <a:endParaRPr lang="en-US" sz="6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440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12" y="0"/>
            <a:ext cx="5522888" cy="341635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521116" y="3789947"/>
            <a:ext cx="5570621" cy="2983832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CÂY BẰNG LĂNG</a:t>
            </a:r>
            <a:endParaRPr lang="en-US" sz="4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143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9" y="18430"/>
            <a:ext cx="5646821" cy="341057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749717" y="3801979"/>
            <a:ext cx="5065294" cy="2610853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+mj-lt"/>
              </a:rPr>
              <a:t>CÂY PHƯỢNG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52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13"/>
            <a:ext cx="12192000" cy="6925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22" y="1949116"/>
            <a:ext cx="4632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7030A0"/>
                </a:solidFill>
                <a:latin typeface="+mj-lt"/>
              </a:rPr>
              <a:t>LỢI ÍCH CỦA CÂY XANH</a:t>
            </a:r>
            <a:endParaRPr lang="en-US" sz="5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51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84" y="276726"/>
            <a:ext cx="5911516" cy="3007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348"/>
            <a:ext cx="5895474" cy="3296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84" y="3561348"/>
            <a:ext cx="5911516" cy="329665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56411" y="96252"/>
            <a:ext cx="5739063" cy="289961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FF00"/>
                </a:solidFill>
                <a:latin typeface="+mj-lt"/>
              </a:rPr>
              <a:t>Cây xanh làm sạch không khí, cung cấp khí oxi cho con người.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299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138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 </cp:lastModifiedBy>
  <cp:revision>13</cp:revision>
  <dcterms:created xsi:type="dcterms:W3CDTF">2024-06-11T09:18:10Z</dcterms:created>
  <dcterms:modified xsi:type="dcterms:W3CDTF">2024-06-12T09:12:03Z</dcterms:modified>
</cp:coreProperties>
</file>