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9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9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4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76A4-2D07-4080-BE5D-78D54BD803B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0D52-3830-4D9D-B1E1-7B6DD5C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0574" y="4299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1436" y="3167390"/>
            <a:ext cx="648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7448" y="4017666"/>
            <a:ext cx="540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852" y="4632326"/>
            <a:ext cx="318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54" y="1567190"/>
            <a:ext cx="1530439" cy="14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875763"/>
            <a:ext cx="12282152" cy="5982237"/>
          </a:xfrm>
        </p:spPr>
      </p:pic>
      <p:sp>
        <p:nvSpPr>
          <p:cNvPr id="5" name="TextBox 4"/>
          <p:cNvSpPr txBox="1"/>
          <p:nvPr/>
        </p:nvSpPr>
        <p:spPr>
          <a:xfrm>
            <a:off x="838200" y="97224"/>
            <a:ext cx="1001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5"/>
            <a:ext cx="12192000" cy="6929626"/>
          </a:xfrm>
        </p:spPr>
      </p:pic>
      <p:sp>
        <p:nvSpPr>
          <p:cNvPr id="5" name="TextBox 4"/>
          <p:cNvSpPr txBox="1"/>
          <p:nvPr/>
        </p:nvSpPr>
        <p:spPr>
          <a:xfrm>
            <a:off x="1081825" y="682580"/>
            <a:ext cx="10509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390918"/>
            <a:ext cx="11062952" cy="5467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607" y="293246"/>
            <a:ext cx="1147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58675" y="738613"/>
            <a:ext cx="820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5</cp:revision>
  <dcterms:created xsi:type="dcterms:W3CDTF">2024-06-10T14:57:29Z</dcterms:created>
  <dcterms:modified xsi:type="dcterms:W3CDTF">2024-06-10T15:28:51Z</dcterms:modified>
</cp:coreProperties>
</file>