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-2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 BIÊN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32765" y="1213479"/>
            <a:ext cx="0" cy="297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6737" y="1893853"/>
            <a:ext cx="653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913" y="2645524"/>
            <a:ext cx="940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" y="58762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2023-2024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4667" l="2667" r="89778">
                        <a14:foregroundMark x1="85778" y1="54222" x2="89778" y2="54222"/>
                        <a14:foregroundMark x1="45333" y1="92444" x2="47556" y2="94667"/>
                        <a14:foregroundMark x1="43556" y1="89333" x2="46222" y2="89333"/>
                        <a14:backgroundMark x1="38222" y1="52889" x2="38222" y2="52889"/>
                        <a14:backgroundMark x1="54667" y1="46667" x2="546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09" y="1021915"/>
            <a:ext cx="1353186" cy="1353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31473" y="2445469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I.ỔN ĐỊNH TỔ CHỨC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THÚC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680</Words>
  <Application>Microsoft Office PowerPoint</Application>
  <PresentationFormat>Custom</PresentationFormat>
  <Paragraphs>84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my home</cp:lastModifiedBy>
  <cp:revision>132</cp:revision>
  <dcterms:created xsi:type="dcterms:W3CDTF">2019-09-24T13:19:10Z</dcterms:created>
  <dcterms:modified xsi:type="dcterms:W3CDTF">2024-06-10T03:50:45Z</dcterms:modified>
</cp:coreProperties>
</file>