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/>
              <a:t>Bấm để chỉnh sửa kiểu tiêu đề phụ của Bản cái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BA2EA-2AAB-41DF-AA1E-52C77C6DE38B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ED8C1F0F-C89F-49B7-AA12-839926D1C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154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êu đề và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BA2EA-2AAB-41DF-AA1E-52C77C6DE38B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ED8C1F0F-C89F-49B7-AA12-839926D1C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249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ích dẫn cùng vớ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BA2EA-2AAB-41DF-AA1E-52C77C6DE38B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ED8C1F0F-C89F-49B7-AA12-839926D1C08B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804226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anh Thiế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BA2EA-2AAB-41DF-AA1E-52C77C6DE38B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ED8C1F0F-C89F-49B7-AA12-839926D1C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6831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ích dẫn Danh Thiế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BA2EA-2AAB-41DF-AA1E-52C77C6DE38B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ED8C1F0F-C89F-49B7-AA12-839926D1C08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459680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Đúng hoặc S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BA2EA-2AAB-41DF-AA1E-52C77C6DE38B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ED8C1F0F-C89F-49B7-AA12-839926D1C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7932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BA2EA-2AAB-41DF-AA1E-52C77C6DE38B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C1F0F-C89F-49B7-AA12-839926D1C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3444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BA2EA-2AAB-41DF-AA1E-52C77C6DE38B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C1F0F-C89F-49B7-AA12-839926D1C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430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BA2EA-2AAB-41DF-AA1E-52C77C6DE38B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C1F0F-C89F-49B7-AA12-839926D1C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359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BA2EA-2AAB-41DF-AA1E-52C77C6DE38B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ED8C1F0F-C89F-49B7-AA12-839926D1C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862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BA2EA-2AAB-41DF-AA1E-52C77C6DE38B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ED8C1F0F-C89F-49B7-AA12-839926D1C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44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BA2EA-2AAB-41DF-AA1E-52C77C6DE38B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ED8C1F0F-C89F-49B7-AA12-839926D1C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145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BA2EA-2AAB-41DF-AA1E-52C77C6DE38B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C1F0F-C89F-49B7-AA12-839926D1C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564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BA2EA-2AAB-41DF-AA1E-52C77C6DE38B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C1F0F-C89F-49B7-AA12-839926D1C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987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BA2EA-2AAB-41DF-AA1E-52C77C6DE38B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C1F0F-C89F-49B7-AA12-839926D1C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09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vi-VN"/>
              <a:t>Bấm biểu tượng để thêm hình ảnh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BA2EA-2AAB-41DF-AA1E-52C77C6DE38B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ED8C1F0F-C89F-49B7-AA12-839926D1C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810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BBA2EA-2AAB-41DF-AA1E-52C77C6DE38B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ED8C1F0F-C89F-49B7-AA12-839926D1C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1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gif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10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5">
            <a:extLst>
              <a:ext uri="{FF2B5EF4-FFF2-40B4-BE49-F238E27FC236}">
                <a16:creationId xmlns:a16="http://schemas.microsoft.com/office/drawing/2014/main" id="{FDBB3F42-4C61-D869-5577-FFE42351FB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152400"/>
            <a:ext cx="5505165" cy="1133954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66B009F2-559A-D415-2D8A-A22AD975D6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3689" y="1143000"/>
            <a:ext cx="1780186" cy="1767993"/>
          </a:xfrm>
          <a:prstGeom prst="rect">
            <a:avLst/>
          </a:prstGeom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9D6AA1B9-8745-209D-AD6A-145FD66FF166}"/>
              </a:ext>
            </a:extLst>
          </p:cNvPr>
          <p:cNvSpPr txBox="1"/>
          <p:nvPr/>
        </p:nvSpPr>
        <p:spPr>
          <a:xfrm>
            <a:off x="990600" y="2590800"/>
            <a:ext cx="7763018" cy="3724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Đề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tài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Một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đồ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dùng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gia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đình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kumimoji="0" lang="en-US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			         </a:t>
            </a:r>
            <a:r>
              <a:rPr kumimoji="0" lang="en-US" alt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Mẫu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giáo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nhỡ</a:t>
            </a:r>
            <a:r>
              <a:rPr lang="en-US" alt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4 – 5 </a:t>
            </a:r>
            <a:r>
              <a:rPr kumimoji="0" lang="en-US" alt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tuổi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9117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CÁI GÌ ĐÂY ?</a:t>
            </a: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1BAFF695-669C-0C5D-EF84-038DF3D4DE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219200"/>
            <a:ext cx="6589199" cy="5198146"/>
          </a:xfrm>
          <a:prstGeom prst="rect">
            <a:avLst/>
          </a:prstGeom>
        </p:spPr>
      </p:pic>
    </p:spTree>
  </p:cSld>
  <p:clrMapOvr>
    <a:masterClrMapping/>
  </p:clrMapOvr>
  <p:transition spd="slow">
    <p:dissolve/>
    <p:sndAc>
      <p:stSnd>
        <p:snd r:embed="rId2" name="arrow.wav"/>
      </p:stSnd>
    </p:sndAc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B91C6950-1B88-546D-5726-3C27759F73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746572"/>
            <a:ext cx="8229600" cy="6100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68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3660" y="2333032"/>
            <a:ext cx="4976626" cy="99327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4000" b="1" dirty="0"/>
              <a:t>ĐỒ DÙNG GIA ĐÌNH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ình nền động dây ngang đẹp 1 (7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447800"/>
            <a:ext cx="8001000" cy="685800"/>
          </a:xfrm>
          <a:prstGeom prst="rect">
            <a:avLst/>
          </a:prstGeom>
          <a:noFill/>
        </p:spPr>
      </p:pic>
      <p:pic>
        <p:nvPicPr>
          <p:cNvPr id="1028" name="Picture 4" descr="https://tse4.mm.bing.net/th?id=OIP.rjaicg-HbUJkm1o_hNT7xQHaHa&amp;pid=Api&amp;P=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962400"/>
            <a:ext cx="3048000" cy="2762251"/>
          </a:xfrm>
          <a:prstGeom prst="rect">
            <a:avLst/>
          </a:prstGeom>
          <a:noFill/>
        </p:spPr>
      </p:pic>
      <p:pic>
        <p:nvPicPr>
          <p:cNvPr id="1030" name="Picture 6" descr="https://tse2.mm.bing.net/th?id=OIP.NAYNAga1o7Bg9mPjTnFqXQHaHa&amp;pid=Api&amp;P=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5200" y="4191000"/>
            <a:ext cx="1752600" cy="2228851"/>
          </a:xfrm>
          <a:prstGeom prst="rect">
            <a:avLst/>
          </a:prstGeom>
          <a:noFill/>
        </p:spPr>
      </p:pic>
      <p:sp>
        <p:nvSpPr>
          <p:cNvPr id="1032" name="AutoShape 8" descr="https://anhdep123.com/wp-content/uploads/2021/05/anh-cai-giuon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" name="AutoShape 10" descr="https://anhdep123.com/wp-content/uploads/2021/05/anh-cai-giuon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6" name="AutoShape 12" descr="https://anhdep123.com/wp-content/uploads/2021/05/anh-cai-giuon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8" name="AutoShape 14" descr="https://anhdep123.com/wp-content/uploads/2021/05/anh-cai-giuon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0" name="AutoShape 16" descr="https://anhdep123.com/wp-content/uploads/2021/05/anh-cai-giuon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2" name="AutoShape 18" descr="https://anhdep123.com/wp-content/uploads/2021/05/anh-cai-giuon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44" name="Picture 20" descr="https://tse3.mm.bing.net/th?id=OIP.J0u4KxDJPdv9GrmOvW5n9gHaHa&amp;pid=Api&amp;P=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72200" y="4648200"/>
            <a:ext cx="2209800" cy="1905000"/>
          </a:xfrm>
          <a:prstGeom prst="rect">
            <a:avLst/>
          </a:prstGeom>
          <a:noFill/>
        </p:spPr>
      </p:pic>
      <p:pic>
        <p:nvPicPr>
          <p:cNvPr id="1046" name="Picture 22" descr="hình nền động dây ngang đẹp 1 (143)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90800" y="457200"/>
            <a:ext cx="3810000" cy="50482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  <p:sndAc>
      <p:stSnd>
        <p:snd r:embed="rId2" name="chimes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CÁI GÌ ĐÂY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 descr="https://tse2.mm.bing.net/th?id=OIP.1Fi91C8PRzjJij2mjfN5rAHaHa&amp;pid=Api&amp;P=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600200"/>
            <a:ext cx="5943600" cy="4514851"/>
          </a:xfrm>
          <a:prstGeom prst="rect">
            <a:avLst/>
          </a:prstGeom>
          <a:noFill/>
        </p:spPr>
      </p:pic>
      <p:pic>
        <p:nvPicPr>
          <p:cNvPr id="4100" name="Picture 4" descr="https://tse1.mm.bing.net/th?id=OIP.Qv-Hj-67H0g5jZXKAW_F3gHaID&amp;pid=Api&amp;P=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1127072" flipV="1">
            <a:off x="6876744" y="315263"/>
            <a:ext cx="1924050" cy="2090477"/>
          </a:xfrm>
          <a:prstGeom prst="rect">
            <a:avLst/>
          </a:prstGeom>
          <a:noFill/>
        </p:spPr>
      </p:pic>
      <p:pic>
        <p:nvPicPr>
          <p:cNvPr id="4102" name="Picture 6" descr="hình nền động dây ngang đẹp 1 (123)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71600" y="0"/>
            <a:ext cx="5810250" cy="5715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1"/>
    <p:sndAc>
      <p:stSnd loop="1">
        <p:snd r:embed="rId2" name="applause.wav"/>
      </p:stSnd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CÁI GIƯỜNG NGỦ</a:t>
            </a:r>
          </a:p>
        </p:txBody>
      </p:sp>
      <p:pic>
        <p:nvPicPr>
          <p:cNvPr id="5" name="Content Placeholder 4" descr="https://tse1.mm.bing.net/th?id=OIP.Qv-Hj-67H0g5jZXKAW_F3gHaID&amp;pid=Api&amp;P=0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11127072" flipV="1">
            <a:off x="6791743" y="688229"/>
            <a:ext cx="1745698" cy="1896697"/>
          </a:xfrm>
          <a:prstGeom prst="rect">
            <a:avLst/>
          </a:prstGeom>
          <a:noFill/>
        </p:spPr>
      </p:pic>
      <p:pic>
        <p:nvPicPr>
          <p:cNvPr id="6" name="Picture 4" descr="https://tse1.mm.bing.net/th?id=OIP.Qv-Hj-67H0g5jZXKAW_F3gHaID&amp;pid=Api&amp;P=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1127072" flipV="1">
            <a:off x="6952945" y="467664"/>
            <a:ext cx="1924050" cy="2090477"/>
          </a:xfrm>
          <a:prstGeom prst="rect">
            <a:avLst/>
          </a:prstGeom>
          <a:noFill/>
        </p:spPr>
      </p:pic>
      <p:pic>
        <p:nvPicPr>
          <p:cNvPr id="16386" name="Picture 2" descr="hình nền động dây ngang đẹp 1 (123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0"/>
            <a:ext cx="5810250" cy="571501"/>
          </a:xfrm>
          <a:prstGeom prst="rect">
            <a:avLst/>
          </a:prstGeom>
          <a:noFill/>
        </p:spPr>
      </p:pic>
      <p:pic>
        <p:nvPicPr>
          <p:cNvPr id="16388" name="Picture 4" descr="hình nền động hoa lá đẹp 1 (1)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3429000"/>
            <a:ext cx="762000" cy="2857500"/>
          </a:xfrm>
          <a:prstGeom prst="rect">
            <a:avLst/>
          </a:prstGeom>
          <a:noFill/>
        </p:spPr>
      </p:pic>
      <p:pic>
        <p:nvPicPr>
          <p:cNvPr id="16390" name="Picture 6" descr="hình nền động hoa lá đẹp 1 (1)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24800" y="3200400"/>
            <a:ext cx="762000" cy="2857500"/>
          </a:xfrm>
          <a:prstGeom prst="rect">
            <a:avLst/>
          </a:prstGeom>
          <a:noFill/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94F628AF-5251-67B9-71A5-6A418F13F6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45201" y="1371600"/>
            <a:ext cx="5253598" cy="5486400"/>
          </a:xfrm>
          <a:prstGeom prst="rect">
            <a:avLst/>
          </a:prstGeom>
        </p:spPr>
      </p:pic>
    </p:spTree>
  </p:cSld>
  <p:clrMapOvr>
    <a:masterClrMapping/>
  </p:clrMapOvr>
  <p:transition spd="slow">
    <p:pull dir="ru"/>
    <p:sndAc>
      <p:stSnd>
        <p:snd r:embed="rId2" name="chimes.wav"/>
      </p:stSnd>
    </p:sndAc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CÁI GÌ ĐÂY ?</a:t>
            </a:r>
          </a:p>
        </p:txBody>
      </p:sp>
      <p:pic>
        <p:nvPicPr>
          <p:cNvPr id="4" name="Chỗ dành sẵn cho Nội dung 3">
            <a:extLst>
              <a:ext uri="{FF2B5EF4-FFF2-40B4-BE49-F238E27FC236}">
                <a16:creationId xmlns:a16="http://schemas.microsoft.com/office/drawing/2014/main" id="{02BB53CA-682B-FA4E-7283-18918ECA31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90600" y="1957609"/>
            <a:ext cx="7391400" cy="4567051"/>
          </a:xfrm>
          <a:prstGeom prst="rect">
            <a:avLst/>
          </a:prstGeom>
        </p:spPr>
      </p:pic>
      <p:pic>
        <p:nvPicPr>
          <p:cNvPr id="6146" name="Picture 2" descr="hình nền động dây ngang đẹp 1 (123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0"/>
            <a:ext cx="5810250" cy="571501"/>
          </a:xfrm>
          <a:prstGeom prst="rect">
            <a:avLst/>
          </a:prstGeom>
          <a:noFill/>
        </p:spPr>
      </p:pic>
      <p:pic>
        <p:nvPicPr>
          <p:cNvPr id="6" name="Picture 4" descr="https://tse1.mm.bing.net/th?id=OIP.Qv-Hj-67H0g5jZXKAW_F3gHaID&amp;pid=Api&amp;P=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1127072" flipV="1">
            <a:off x="6876745" y="391463"/>
            <a:ext cx="1924050" cy="209047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ld"/>
    <p:sndAc>
      <p:stSnd>
        <p:snd r:embed="rId2" name="chimes.wav"/>
      </p:stSnd>
    </p:sndAc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CÁI TIVI</a:t>
            </a:r>
          </a:p>
        </p:txBody>
      </p:sp>
      <p:pic>
        <p:nvPicPr>
          <p:cNvPr id="7" name="Chỗ dành sẵn cho Nội dung 6">
            <a:extLst>
              <a:ext uri="{FF2B5EF4-FFF2-40B4-BE49-F238E27FC236}">
                <a16:creationId xmlns:a16="http://schemas.microsoft.com/office/drawing/2014/main" id="{CB7C5C63-010F-69B8-684C-ADCC0E0F17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83860" y="1876508"/>
            <a:ext cx="6950539" cy="4825778"/>
          </a:xfrm>
          <a:prstGeom prst="rect">
            <a:avLst/>
          </a:prstGeom>
        </p:spPr>
      </p:pic>
      <p:pic>
        <p:nvPicPr>
          <p:cNvPr id="4" name="Picture 2" descr="hình nền động dây ngang đẹp 1 (123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0"/>
            <a:ext cx="5810250" cy="571501"/>
          </a:xfrm>
          <a:prstGeom prst="rect">
            <a:avLst/>
          </a:prstGeom>
          <a:noFill/>
        </p:spPr>
      </p:pic>
      <p:pic>
        <p:nvPicPr>
          <p:cNvPr id="6" name="Picture 4" descr="https://tse1.mm.bing.net/th?id=OIP.Qv-Hj-67H0g5jZXKAW_F3gHaID&amp;pid=Api&amp;P=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1127072" flipV="1">
            <a:off x="7255173" y="94283"/>
            <a:ext cx="1276287" cy="1752529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  <p:sndAc>
      <p:stSnd>
        <p:snd r:embed="rId2" name="click.wav"/>
      </p:stSnd>
    </p:sndAc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CÁI GÌ ĐÂY ?</a:t>
            </a:r>
            <a:br>
              <a:rPr lang="en-US" dirty="0">
                <a:solidFill>
                  <a:srgbClr val="00B050"/>
                </a:solidFill>
              </a:rPr>
            </a:b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4" name="Chỗ dành sẵn cho Nội dung 3">
            <a:extLst>
              <a:ext uri="{FF2B5EF4-FFF2-40B4-BE49-F238E27FC236}">
                <a16:creationId xmlns:a16="http://schemas.microsoft.com/office/drawing/2014/main" id="{38B1CB3E-6606-F98B-44E3-45ED2564F7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95400" y="1828800"/>
            <a:ext cx="7239000" cy="4405090"/>
          </a:xfrm>
          <a:prstGeom prst="rect">
            <a:avLst/>
          </a:prstGeom>
        </p:spPr>
      </p:pic>
    </p:spTree>
  </p:cSld>
  <p:clrMapOvr>
    <a:masterClrMapping/>
  </p:clrMapOvr>
  <p:transition spd="slow">
    <p:pull dir="u"/>
    <p:sndAc>
      <p:stSnd>
        <p:snd r:embed="rId2" name="chimes.wav"/>
      </p:stSnd>
    </p:sndAc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CÁI GÌ ĐÂY ?</a:t>
            </a: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660B891F-51DC-613D-D8D2-D6DA181A30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264555"/>
            <a:ext cx="7162800" cy="5348510"/>
          </a:xfrm>
          <a:prstGeom prst="rect">
            <a:avLst/>
          </a:prstGeom>
        </p:spPr>
      </p:pic>
    </p:spTree>
  </p:cSld>
  <p:clrMapOvr>
    <a:masterClrMapping/>
  </p:clrMapOvr>
  <p:transition spd="slow">
    <p:dissolve/>
    <p:sndAc>
      <p:stSnd>
        <p:snd r:embed="rId2" name="camera.wav"/>
      </p:stSnd>
    </p:sndAc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CÁI GÌ ĐÂY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 descr="https://tse4.mm.bing.net/th?id=OIP.EVzhf5ZJV66R4gQ4nyl9jgHaE8&amp;pid=Api&amp;P=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676400"/>
            <a:ext cx="4724400" cy="44196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mb dir="vert"/>
    <p:sndAc>
      <p:stSnd>
        <p:snd r:embed="rId2" name="cashreg.wav"/>
      </p:stSnd>
    </p:sndAc>
  </p:transition>
</p:sld>
</file>

<file path=ppt/theme/theme1.xml><?xml version="1.0" encoding="utf-8"?>
<a:theme xmlns:a="http://schemas.openxmlformats.org/drawingml/2006/main" name="Bó sợi">
  <a:themeElements>
    <a:clrScheme name="Trung bình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Bó sợi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ó sợi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61</TotalTime>
  <Words>58</Words>
  <Application>Microsoft Office PowerPoint</Application>
  <PresentationFormat>Trình chiếu Trên màn hình (4:3)</PresentationFormat>
  <Paragraphs>12</Paragraphs>
  <Slides>11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5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11</vt:i4>
      </vt:variant>
    </vt:vector>
  </HeadingPairs>
  <TitlesOfParts>
    <vt:vector size="17" baseType="lpstr">
      <vt:lpstr>Arial</vt:lpstr>
      <vt:lpstr>Century Gothic</vt:lpstr>
      <vt:lpstr>Tahoma</vt:lpstr>
      <vt:lpstr>Times New Roman</vt:lpstr>
      <vt:lpstr>Wingdings 3</vt:lpstr>
      <vt:lpstr>Bó sợi</vt:lpstr>
      <vt:lpstr>Bản trình bày PowerPoint</vt:lpstr>
      <vt:lpstr>ĐỒ DÙNG GIA ĐÌNH</vt:lpstr>
      <vt:lpstr>CÁI GÌ ĐÂY ?</vt:lpstr>
      <vt:lpstr>CÁI GIƯỜNG NGỦ</vt:lpstr>
      <vt:lpstr>CÁI GÌ ĐÂY ?</vt:lpstr>
      <vt:lpstr>CÁI TIVI</vt:lpstr>
      <vt:lpstr>CÁI GÌ ĐÂY ? </vt:lpstr>
      <vt:lpstr>CÁI GÌ ĐÂY ?</vt:lpstr>
      <vt:lpstr>CÁI GÌ ĐÂY ?</vt:lpstr>
      <vt:lpstr>CÁI GÌ ĐÂY ?</vt:lpstr>
      <vt:lpstr>Bản trình bày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ĐỒ DÙNG GIA ĐÌNH</dc:title>
  <dc:creator>ThanhDong2</dc:creator>
  <cp:lastModifiedBy>Techsi.vn</cp:lastModifiedBy>
  <cp:revision>5</cp:revision>
  <dcterms:created xsi:type="dcterms:W3CDTF">2022-09-23T10:28:06Z</dcterms:created>
  <dcterms:modified xsi:type="dcterms:W3CDTF">2024-05-14T03:14:30Z</dcterms:modified>
</cp:coreProperties>
</file>