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57" r:id="rId5"/>
    <p:sldId id="258" r:id="rId6"/>
    <p:sldId id="260" r:id="rId7"/>
    <p:sldId id="261" r:id="rId8"/>
    <p:sldId id="275" r:id="rId9"/>
    <p:sldId id="276" r:id="rId10"/>
    <p:sldId id="265" r:id="rId11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8C921-0594-4343-0B4E-2E1C1966AF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A19AB-F5F5-F2DB-70A1-69D9F1439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511C3-372B-7D0C-315A-5EDEF0A1B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86CEF-EC83-AE80-1E7A-2BDC71A3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8B9B2E-F026-5C05-CFC4-6302EDC17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905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EC88-9767-C949-FEDF-A23C43C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5456-8F58-8519-10F0-6057784B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801B-FD87-7E47-CFCE-5F5312E6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C5B0-8E9B-B331-300C-CBA1DC88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D6F49-35D7-E9D9-F714-931F72CB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76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EC88-9767-C949-FEDF-A23C43C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5456-8F58-8519-10F0-6057784B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801B-FD87-7E47-CFCE-5F5312E6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C5B0-8E9B-B331-300C-CBA1DC88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D6F49-35D7-E9D9-F714-931F72CB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7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EC88-9767-C949-FEDF-A23C43C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5456-8F58-8519-10F0-6057784B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801B-FD87-7E47-CFCE-5F5312E6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C5B0-8E9B-B331-300C-CBA1DC88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D6F49-35D7-E9D9-F714-931F72CB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92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EC88-9767-C949-FEDF-A23C43C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5456-8F58-8519-10F0-6057784B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801B-FD87-7E47-CFCE-5F5312E6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C5B0-8E9B-B331-300C-CBA1DC88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D6F49-35D7-E9D9-F714-931F72CB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29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EC88-9767-C949-FEDF-A23C43C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5456-8F58-8519-10F0-6057784B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801B-FD87-7E47-CFCE-5F5312E6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C5B0-8E9B-B331-300C-CBA1DC88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D6F49-35D7-E9D9-F714-931F72CB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9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EC88-9767-C949-FEDF-A23C43C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5456-8F58-8519-10F0-6057784B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801B-FD87-7E47-CFCE-5F5312E6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C5B0-8E9B-B331-300C-CBA1DC88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D6F49-35D7-E9D9-F714-931F72CB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61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EC88-9767-C949-FEDF-A23C43C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5456-8F58-8519-10F0-6057784B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801B-FD87-7E47-CFCE-5F5312E6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C5B0-8E9B-B331-300C-CBA1DC88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D6F49-35D7-E9D9-F714-931F72CB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20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EC88-9767-C949-FEDF-A23C43C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5456-8F58-8519-10F0-6057784B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801B-FD87-7E47-CFCE-5F5312E6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C5B0-8E9B-B331-300C-CBA1DC88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D6F49-35D7-E9D9-F714-931F72CB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12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EC88-9767-C949-FEDF-A23C43C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5456-8F58-8519-10F0-6057784B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801B-FD87-7E47-CFCE-5F5312E6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C5B0-8E9B-B331-300C-CBA1DC88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D6F49-35D7-E9D9-F714-931F72CB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32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EC88-9767-C949-FEDF-A23C43C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5456-8F58-8519-10F0-6057784B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801B-FD87-7E47-CFCE-5F5312E6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C5B0-8E9B-B331-300C-CBA1DC88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D6F49-35D7-E9D9-F714-931F72CB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39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EC88-9767-C949-FEDF-A23C43C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5456-8F58-8519-10F0-6057784B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801B-FD87-7E47-CFCE-5F5312E6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C5B0-8E9B-B331-300C-CBA1DC88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D6F49-35D7-E9D9-F714-931F72CB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14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EC88-9767-C949-FEDF-A23C43C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5456-8F58-8519-10F0-6057784B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801B-FD87-7E47-CFCE-5F5312E6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C5B0-8E9B-B331-300C-CBA1DC88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D6F49-35D7-E9D9-F714-931F72CB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07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EC88-9767-C949-FEDF-A23C43C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5456-8F58-8519-10F0-6057784B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801B-FD87-7E47-CFCE-5F5312E6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C5B0-8E9B-B331-300C-CBA1DC88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D6F49-35D7-E9D9-F714-931F72CB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81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EC88-9767-C949-FEDF-A23C43C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5456-8F58-8519-10F0-6057784B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801B-FD87-7E47-CFCE-5F5312E6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C5B0-8E9B-B331-300C-CBA1DC88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D6F49-35D7-E9D9-F714-931F72CB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114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EC88-9767-C949-FEDF-A23C43C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5456-8F58-8519-10F0-6057784B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801B-FD87-7E47-CFCE-5F5312E6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C5B0-8E9B-B331-300C-CBA1DC88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D6F49-35D7-E9D9-F714-931F72CB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98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EC88-9767-C949-FEDF-A23C43C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5456-8F58-8519-10F0-6057784B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801B-FD87-7E47-CFCE-5F5312E6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C5B0-8E9B-B331-300C-CBA1DC88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D6F49-35D7-E9D9-F714-931F72CB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8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EC88-9767-C949-FEDF-A23C43C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5456-8F58-8519-10F0-6057784B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801B-FD87-7E47-CFCE-5F5312E6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C5B0-8E9B-B331-300C-CBA1DC88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D6F49-35D7-E9D9-F714-931F72CB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80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EC88-9767-C949-FEDF-A23C43C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5456-8F58-8519-10F0-6057784B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801B-FD87-7E47-CFCE-5F5312E6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C5B0-8E9B-B331-300C-CBA1DC88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D6F49-35D7-E9D9-F714-931F72CB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63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EC88-9767-C949-FEDF-A23C43C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5456-8F58-8519-10F0-6057784B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801B-FD87-7E47-CFCE-5F5312E6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C5B0-8E9B-B331-300C-CBA1DC88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D6F49-35D7-E9D9-F714-931F72CB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57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EC88-9767-C949-FEDF-A23C43C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5456-8F58-8519-10F0-6057784B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801B-FD87-7E47-CFCE-5F5312E6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C5B0-8E9B-B331-300C-CBA1DC88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D6F49-35D7-E9D9-F714-931F72CB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73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EC88-9767-C949-FEDF-A23C43C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5456-8F58-8519-10F0-6057784B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801B-FD87-7E47-CFCE-5F5312E6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C5B0-8E9B-B331-300C-CBA1DC88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D6F49-35D7-E9D9-F714-931F72CB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68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EC88-9767-C949-FEDF-A23C43C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5456-8F58-8519-10F0-6057784B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801B-FD87-7E47-CFCE-5F5312E6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C5B0-8E9B-B331-300C-CBA1DC88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D6F49-35D7-E9D9-F714-931F72CB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03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EC88-9767-C949-FEDF-A23C43C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5456-8F58-8519-10F0-6057784B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801B-FD87-7E47-CFCE-5F5312E6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C5B0-8E9B-B331-300C-CBA1DC88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D6F49-35D7-E9D9-F714-931F72CB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04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EC88-9767-C949-FEDF-A23C43C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5456-8F58-8519-10F0-6057784B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801B-FD87-7E47-CFCE-5F5312E6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C5B0-8E9B-B331-300C-CBA1DC88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D6F49-35D7-E9D9-F714-931F72CB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73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EC88-9767-C949-FEDF-A23C43C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5456-8F58-8519-10F0-6057784B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801B-FD87-7E47-CFCE-5F5312E6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C5B0-8E9B-B331-300C-CBA1DC88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D6F49-35D7-E9D9-F714-931F72CB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40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EC88-9767-C949-FEDF-A23C43C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5456-8F58-8519-10F0-6057784B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801B-FD87-7E47-CFCE-5F5312E6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C5B0-8E9B-B331-300C-CBA1DC88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D6F49-35D7-E9D9-F714-931F72CB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65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EC88-9767-C949-FEDF-A23C43C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5456-8F58-8519-10F0-6057784B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801B-FD87-7E47-CFCE-5F5312E6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C5B0-8E9B-B331-300C-CBA1DC88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D6F49-35D7-E9D9-F714-931F72CB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280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EC88-9767-C949-FEDF-A23C43C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5456-8F58-8519-10F0-6057784B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801B-FD87-7E47-CFCE-5F5312E6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C5B0-8E9B-B331-300C-CBA1DC88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D6F49-35D7-E9D9-F714-931F72CB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97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EC88-9767-C949-FEDF-A23C43C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5456-8F58-8519-10F0-6057784B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801B-FD87-7E47-CFCE-5F5312E6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C5B0-8E9B-B331-300C-CBA1DC88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D6F49-35D7-E9D9-F714-931F72CB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89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EC88-9767-C949-FEDF-A23C43C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5456-8F58-8519-10F0-6057784B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801B-FD87-7E47-CFCE-5F5312E6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C5B0-8E9B-B331-300C-CBA1DC88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D6F49-35D7-E9D9-F714-931F72CB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63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EC88-9767-C949-FEDF-A23C43C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5456-8F58-8519-10F0-6057784B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801B-FD87-7E47-CFCE-5F5312E6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C5B0-8E9B-B331-300C-CBA1DC88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D6F49-35D7-E9D9-F714-931F72CB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87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4756F-4349-6B64-14B6-401A9E475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4BFA57-D4FE-293B-B7FB-5980E4C8F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2A838-EE16-169A-3973-2E04E59D4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FE865-FDD6-4DEF-0456-D283B5177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712F5-E0B3-3B86-E348-403AAACE8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7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EC88-9767-C949-FEDF-A23C43C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5456-8F58-8519-10F0-6057784B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801B-FD87-7E47-CFCE-5F5312E6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C5B0-8E9B-B331-300C-CBA1DC88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D6F49-35D7-E9D9-F714-931F72CB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16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1E84-2754-86B0-E40E-3816F9A8A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C5437-55EF-588A-A629-CD071E1BD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FCA531-C26B-E0DB-CEE9-4283CA5DB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FC898-F96A-72C7-6EB8-B4914C5FD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08046-5C47-EA0E-AF72-3C4A19D94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66D1A1-B583-13D6-0754-6E54EE095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56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2F1A1-273B-FB78-8679-1C8E737F2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AD397-0052-CE0C-C594-C0E987BAF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E6A386-5901-6E03-B7BE-5F69D4BC6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FF00B8-7522-D2AD-0D51-8343A1AD6E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18AE7A-497E-1E40-0066-3F823EE456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32DE28-9AC7-540E-E123-810FFD2AC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06948A-3942-A4BC-1E73-4EB121C1B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057001-A09F-1B36-B5CB-C09923DB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387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321FA-A690-E2FB-B55C-BCE39EC58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A4A994-52D7-8CF4-510E-A03CB6F66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511E2-1BA4-C016-26EF-1BD7A93F5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EC95D8-F3A4-9FF6-D6CE-EC6857C0F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965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CB0241-31C6-8A46-DBB9-26308D98B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2EF54C-1532-16B7-9B6C-FA039CE63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246111-91A3-9D40-FEEC-B5ADB7A69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139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4D699-A5D1-EAC5-F731-F83F88386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CA393-58E7-3855-361A-BE1D3694D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5517F-32A3-27FA-D8CC-33248010B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B3FAE2-7884-132A-43EC-C398918B9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8B0AE4-2C09-656C-15AE-D5E45A954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647DBB-B925-484B-AB0A-6E4847F1C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472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ED01-C7D1-247E-8008-0D17431BF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229930-2FEE-0457-0154-531C2743D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7399AE-0963-6D2F-15E0-C4F5B4C48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36C215-507F-1306-1A59-CA58D8E2E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DB060-DF04-7C38-432D-7011D422F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DEC686-B3D1-21A4-5DDF-B9B48435D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856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D61D6-50CC-B5C5-7B6A-60B306372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C3C703-2931-3B25-202C-3056116D0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D79D15-F8E1-DDD3-9790-85324B4BE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A930D-97A9-EECF-4892-A99843D37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B316F-203F-74D8-7ECF-813EEEDB4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0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6A9088-51BB-39A9-8058-DDB41487A7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D1A96B-837F-F10E-9CA9-32F69FC11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AA2A0-985A-6ADE-FD81-9165E8EA2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F9C4C-6CEE-8DDD-53BD-42C006A9A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F4257-04A5-3B5A-1606-019DE5079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5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EC88-9767-C949-FEDF-A23C43C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5456-8F58-8519-10F0-6057784B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801B-FD87-7E47-CFCE-5F5312E6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C5B0-8E9B-B331-300C-CBA1DC88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D6F49-35D7-E9D9-F714-931F72CB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8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EC88-9767-C949-FEDF-A23C43C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5456-8F58-8519-10F0-6057784B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801B-FD87-7E47-CFCE-5F5312E6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C5B0-8E9B-B331-300C-CBA1DC88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D6F49-35D7-E9D9-F714-931F72CB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61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EC88-9767-C949-FEDF-A23C43C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5456-8F58-8519-10F0-6057784B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801B-FD87-7E47-CFCE-5F5312E6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C5B0-8E9B-B331-300C-CBA1DC88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D6F49-35D7-E9D9-F714-931F72CB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87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EC88-9767-C949-FEDF-A23C43C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5456-8F58-8519-10F0-6057784B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801B-FD87-7E47-CFCE-5F5312E6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C5B0-8E9B-B331-300C-CBA1DC88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D6F49-35D7-E9D9-F714-931F72CB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2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BEC88-9767-C949-FEDF-A23C43CA2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C5456-8F58-8519-10F0-6057784B4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4801B-FD87-7E47-CFCE-5F5312E6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4F9-3487-4B7E-A94C-3DC5596B1D3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3C5B0-8E9B-B331-300C-CBA1DC88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D6F49-35D7-E9D9-F714-931F72CB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0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B36AC-3034-6D0E-FE96-A638079F2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82F75-E7BE-F4E1-54C1-F8D53332B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A7F72-CE3E-70B8-F63D-37CAF10C2E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C64F9-3487-4B7E-A94C-3DC5596B1D35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DA518-72C2-3E5D-0E4D-8D9E83CEB9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54A6C-1B18-827E-DBB6-C2CDA5B13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5D2DB-F293-487F-A9A1-53777AB75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1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5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89" r:id="rId9"/>
    <p:sldLayoutId id="2147483688" r:id="rId10"/>
    <p:sldLayoutId id="2147483687" r:id="rId11"/>
    <p:sldLayoutId id="2147483686" r:id="rId12"/>
    <p:sldLayoutId id="2147483685" r:id="rId13"/>
    <p:sldLayoutId id="2147483684" r:id="rId14"/>
    <p:sldLayoutId id="2147483683" r:id="rId15"/>
    <p:sldLayoutId id="2147483682" r:id="rId16"/>
    <p:sldLayoutId id="2147483681" r:id="rId17"/>
    <p:sldLayoutId id="2147483680" r:id="rId18"/>
    <p:sldLayoutId id="2147483679" r:id="rId19"/>
    <p:sldLayoutId id="2147483678" r:id="rId20"/>
    <p:sldLayoutId id="2147483677" r:id="rId21"/>
    <p:sldLayoutId id="2147483676" r:id="rId22"/>
    <p:sldLayoutId id="2147483675" r:id="rId23"/>
    <p:sldLayoutId id="2147483674" r:id="rId24"/>
    <p:sldLayoutId id="2147483673" r:id="rId25"/>
    <p:sldLayoutId id="2147483672" r:id="rId26"/>
    <p:sldLayoutId id="2147483671" r:id="rId27"/>
    <p:sldLayoutId id="2147483670" r:id="rId28"/>
    <p:sldLayoutId id="2147483669" r:id="rId29"/>
    <p:sldLayoutId id="2147483668" r:id="rId30"/>
    <p:sldLayoutId id="2147483667" r:id="rId31"/>
    <p:sldLayoutId id="2147483666" r:id="rId32"/>
    <p:sldLayoutId id="2147483665" r:id="rId33"/>
    <p:sldLayoutId id="2147483664" r:id="rId34"/>
    <p:sldLayoutId id="2147483663" r:id="rId35"/>
    <p:sldLayoutId id="2147483662" r:id="rId36"/>
    <p:sldLayoutId id="2147483661" r:id="rId37"/>
    <p:sldLayoutId id="2147483660" r:id="rId38"/>
    <p:sldLayoutId id="2147483651" r:id="rId39"/>
    <p:sldLayoutId id="2147483652" r:id="rId40"/>
    <p:sldLayoutId id="2147483653" r:id="rId41"/>
    <p:sldLayoutId id="2147483654" r:id="rId42"/>
    <p:sldLayoutId id="2147483655" r:id="rId43"/>
    <p:sldLayoutId id="2147483656" r:id="rId44"/>
    <p:sldLayoutId id="2147483657" r:id="rId45"/>
    <p:sldLayoutId id="2147483658" r:id="rId46"/>
    <p:sldLayoutId id="2147483659" r:id="rId4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66FB23-1BF4-4A34-8C9E-143C4BE8F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AA93FB2E-3AF3-862D-C6FA-4079A81AC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5287" y="1625504"/>
            <a:ext cx="5257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</a:t>
            </a:r>
            <a:r>
              <a:rPr lang="vi-VN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BẮC BIÊN</a:t>
            </a:r>
            <a:endParaRPr lang="en-US" altLang="en-US" sz="1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08C3BD-8A2F-C8DE-D999-3EDB98DCC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0581" y="2465581"/>
            <a:ext cx="8201891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GIÁO </a:t>
            </a:r>
            <a:r>
              <a:rPr lang="vi-VN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DỤC PHÁT TRIỂN NHẬN THỨC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Cho trẻ làm quen với toán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Đề tài: Sắp xếp theo quy tắc 2:1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8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400" dirty="0" smtClean="0">
                <a:latin typeface="Times New Roman" panose="02020603050405020304" pitchFamily="18" charset="0"/>
              </a:rPr>
              <a:t>Giáo </a:t>
            </a:r>
            <a:r>
              <a:rPr lang="vi-VN" altLang="en-US" sz="2400" dirty="0">
                <a:latin typeface="Times New Roman" panose="02020603050405020304" pitchFamily="18" charset="0"/>
              </a:rPr>
              <a:t>viên lớp MGB C3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400" dirty="0">
              <a:solidFill>
                <a:srgbClr val="FFFF00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83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98"/>
            <a:ext cx="12192000" cy="6841701"/>
          </a:xfrm>
        </p:spPr>
      </p:pic>
    </p:spTree>
    <p:extLst>
      <p:ext uri="{BB962C8B-B14F-4D97-AF65-F5344CB8AC3E}">
        <p14:creationId xmlns:p14="http://schemas.microsoft.com/office/powerpoint/2010/main" val="76602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081"/>
            <a:ext cx="12182983" cy="68630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9127" y="1302327"/>
            <a:ext cx="93102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vi-VN" sz="3600" b="1" dirty="0" smtClean="0">
                <a:solidFill>
                  <a:schemeClr val="accent1"/>
                </a:solidFill>
                <a:latin typeface="+mj-lt"/>
              </a:rPr>
              <a:t>ỔN ĐỊNH TỔ CHỨC, GÂY HỨNG THÚ</a:t>
            </a:r>
          </a:p>
          <a:p>
            <a:pPr algn="ctr"/>
            <a:endParaRPr lang="vi-VN" sz="3600" b="1" dirty="0" smtClean="0">
              <a:latin typeface="+mj-lt"/>
            </a:endParaRPr>
          </a:p>
          <a:p>
            <a:pPr algn="ctr"/>
            <a:r>
              <a:rPr lang="vi-VN" sz="3600" b="1" dirty="0" smtClean="0">
                <a:solidFill>
                  <a:srgbClr val="7030A0"/>
                </a:solidFill>
                <a:latin typeface="+mj-lt"/>
              </a:rPr>
              <a:t>ĐỌC THƠ : XE TRÊN ĐƯỜNG</a:t>
            </a:r>
            <a:endParaRPr lang="en-US" sz="36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960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" y="18075"/>
            <a:ext cx="12192000" cy="6839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05345" y="3609355"/>
            <a:ext cx="8132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002060"/>
                </a:solidFill>
                <a:latin typeface="+mj-lt"/>
              </a:rPr>
              <a:t>2</a:t>
            </a:r>
            <a:r>
              <a:rPr lang="vi-VN" sz="3600" b="1" dirty="0" smtClean="0">
                <a:solidFill>
                  <a:srgbClr val="002060"/>
                </a:solidFill>
                <a:latin typeface="+mj-lt"/>
              </a:rPr>
              <a:t>. DẠY TRẺ QUY TẮC SẮP XẾP 2 : 1</a:t>
            </a:r>
            <a:endParaRPr lang="en-US" sz="36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392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6">
            <a:extLst>
              <a:ext uri="{FF2B5EF4-FFF2-40B4-BE49-F238E27FC236}">
                <a16:creationId xmlns:a16="http://schemas.microsoft.com/office/drawing/2014/main" id="{11A676F7-F5AF-8DB3-5528-5ED27134D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0"/>
            <a:ext cx="12280900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5CA4AF4-504C-F89E-D5E5-F67F2170FAE2}"/>
              </a:ext>
            </a:extLst>
          </p:cNvPr>
          <p:cNvSpPr/>
          <p:nvPr/>
        </p:nvSpPr>
        <p:spPr>
          <a:xfrm>
            <a:off x="961053" y="1101013"/>
            <a:ext cx="1222310" cy="111034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E059931-8B73-4B95-3099-F67842B9C738}"/>
              </a:ext>
            </a:extLst>
          </p:cNvPr>
          <p:cNvSpPr/>
          <p:nvPr/>
        </p:nvSpPr>
        <p:spPr>
          <a:xfrm>
            <a:off x="2522375" y="1101013"/>
            <a:ext cx="1222310" cy="111034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D10551-90A1-7514-7703-64D61FB9E867}"/>
              </a:ext>
            </a:extLst>
          </p:cNvPr>
          <p:cNvSpPr/>
          <p:nvPr/>
        </p:nvSpPr>
        <p:spPr>
          <a:xfrm>
            <a:off x="4329404" y="1101013"/>
            <a:ext cx="1222310" cy="11103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F42248-7C4D-5B83-DD58-1D05434F84B0}"/>
              </a:ext>
            </a:extLst>
          </p:cNvPr>
          <p:cNvSpPr/>
          <p:nvPr/>
        </p:nvSpPr>
        <p:spPr>
          <a:xfrm>
            <a:off x="6096000" y="1101012"/>
            <a:ext cx="1222310" cy="111034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211FAF8-3CEE-755F-CB03-FDB352EE69BA}"/>
              </a:ext>
            </a:extLst>
          </p:cNvPr>
          <p:cNvSpPr/>
          <p:nvPr/>
        </p:nvSpPr>
        <p:spPr>
          <a:xfrm>
            <a:off x="7757108" y="1101011"/>
            <a:ext cx="1222310" cy="111034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E6E01C-37A7-2C6D-D060-CF66CCAE4853}"/>
              </a:ext>
            </a:extLst>
          </p:cNvPr>
          <p:cNvSpPr/>
          <p:nvPr/>
        </p:nvSpPr>
        <p:spPr>
          <a:xfrm>
            <a:off x="9418216" y="1101010"/>
            <a:ext cx="1222310" cy="11103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7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6">
            <a:extLst>
              <a:ext uri="{FF2B5EF4-FFF2-40B4-BE49-F238E27FC236}">
                <a16:creationId xmlns:a16="http://schemas.microsoft.com/office/drawing/2014/main" id="{11A676F7-F5AF-8DB3-5528-5ED27134D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0"/>
            <a:ext cx="12280900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5CA4AF4-504C-F89E-D5E5-F67F2170FAE2}"/>
              </a:ext>
            </a:extLst>
          </p:cNvPr>
          <p:cNvSpPr/>
          <p:nvPr/>
        </p:nvSpPr>
        <p:spPr>
          <a:xfrm>
            <a:off x="961053" y="1101013"/>
            <a:ext cx="1222310" cy="111034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E059931-8B73-4B95-3099-F67842B9C738}"/>
              </a:ext>
            </a:extLst>
          </p:cNvPr>
          <p:cNvSpPr/>
          <p:nvPr/>
        </p:nvSpPr>
        <p:spPr>
          <a:xfrm>
            <a:off x="2522375" y="1101013"/>
            <a:ext cx="1222310" cy="111034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D10551-90A1-7514-7703-64D61FB9E867}"/>
              </a:ext>
            </a:extLst>
          </p:cNvPr>
          <p:cNvSpPr/>
          <p:nvPr/>
        </p:nvSpPr>
        <p:spPr>
          <a:xfrm>
            <a:off x="4329404" y="1101013"/>
            <a:ext cx="1222310" cy="11103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CF42248-7C4D-5B83-DD58-1D05434F84B0}"/>
              </a:ext>
            </a:extLst>
          </p:cNvPr>
          <p:cNvSpPr/>
          <p:nvPr/>
        </p:nvSpPr>
        <p:spPr>
          <a:xfrm>
            <a:off x="6096000" y="1101012"/>
            <a:ext cx="1222310" cy="111034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211FAF8-3CEE-755F-CB03-FDB352EE69BA}"/>
              </a:ext>
            </a:extLst>
          </p:cNvPr>
          <p:cNvSpPr/>
          <p:nvPr/>
        </p:nvSpPr>
        <p:spPr>
          <a:xfrm>
            <a:off x="7757108" y="1101011"/>
            <a:ext cx="1222310" cy="111034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E6E01C-37A7-2C6D-D060-CF66CCAE4853}"/>
              </a:ext>
            </a:extLst>
          </p:cNvPr>
          <p:cNvSpPr/>
          <p:nvPr/>
        </p:nvSpPr>
        <p:spPr>
          <a:xfrm>
            <a:off x="9418216" y="1101010"/>
            <a:ext cx="1222310" cy="111034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4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4BD4D9-1E61-E678-921E-A869843C4B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24"/>
          <a:stretch/>
        </p:blipFill>
        <p:spPr>
          <a:xfrm>
            <a:off x="0" y="0"/>
            <a:ext cx="12192000" cy="14462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7A3CA9-AA6C-C5BE-1237-311767DD05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2"/>
          <a:stretch/>
        </p:blipFill>
        <p:spPr>
          <a:xfrm>
            <a:off x="334347" y="2566828"/>
            <a:ext cx="1495608" cy="12493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8A625B-4BC6-9D2F-5770-48A76793D8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2"/>
          <a:stretch/>
        </p:blipFill>
        <p:spPr>
          <a:xfrm>
            <a:off x="1829955" y="2566828"/>
            <a:ext cx="1495608" cy="12493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DC086E-C60E-114E-D6D6-92A0BBCFA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276" y="2347558"/>
            <a:ext cx="2312622" cy="16879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20A25E-D5EC-8821-AF6C-8E67C58DBF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2"/>
          <a:stretch/>
        </p:blipFill>
        <p:spPr>
          <a:xfrm>
            <a:off x="6001140" y="2608816"/>
            <a:ext cx="1495608" cy="12493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858385-6231-B383-7143-69DB73DDAA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2"/>
          <a:stretch/>
        </p:blipFill>
        <p:spPr>
          <a:xfrm>
            <a:off x="7661990" y="2608816"/>
            <a:ext cx="1495608" cy="12493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48C4A9-B279-5BA4-69D0-B449AB8C3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734" y="2566828"/>
            <a:ext cx="2312622" cy="168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4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4BD4D9-1E61-E678-921E-A869843C4B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24"/>
          <a:stretch/>
        </p:blipFill>
        <p:spPr>
          <a:xfrm>
            <a:off x="0" y="0"/>
            <a:ext cx="12192000" cy="14462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7A3CA9-AA6C-C5BE-1237-311767DD05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2"/>
          <a:stretch/>
        </p:blipFill>
        <p:spPr>
          <a:xfrm>
            <a:off x="334347" y="2566828"/>
            <a:ext cx="1495608" cy="12493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8A625B-4BC6-9D2F-5770-48A76793D8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2"/>
          <a:stretch/>
        </p:blipFill>
        <p:spPr>
          <a:xfrm>
            <a:off x="1829955" y="2566828"/>
            <a:ext cx="1495608" cy="12493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DC086E-C60E-114E-D6D6-92A0BBCFA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276" y="2347558"/>
            <a:ext cx="2312622" cy="16879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20A25E-D5EC-8821-AF6C-8E67C58DBF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2"/>
          <a:stretch/>
        </p:blipFill>
        <p:spPr>
          <a:xfrm>
            <a:off x="6025208" y="2613935"/>
            <a:ext cx="1495608" cy="12493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858385-6231-B383-7143-69DB73DDAA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2"/>
          <a:stretch/>
        </p:blipFill>
        <p:spPr>
          <a:xfrm>
            <a:off x="7710126" y="2576612"/>
            <a:ext cx="1495608" cy="12493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48C4A9-B279-5BA4-69D0-B449AB8C3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734" y="2566828"/>
            <a:ext cx="2312622" cy="168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6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16727" y="2479964"/>
            <a:ext cx="9712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7030A0"/>
                </a:solidFill>
                <a:latin typeface="+mj-lt"/>
              </a:rPr>
              <a:t>TRÒ CHƠI </a:t>
            </a:r>
            <a:r>
              <a:rPr lang="vi-VN" sz="4000" b="1" dirty="0" smtClean="0">
                <a:solidFill>
                  <a:srgbClr val="7030A0"/>
                </a:solidFill>
                <a:latin typeface="+mj-lt"/>
              </a:rPr>
              <a:t>: </a:t>
            </a:r>
            <a:r>
              <a:rPr lang="vi-VN" sz="4000" b="1" dirty="0" smtClean="0">
                <a:solidFill>
                  <a:srgbClr val="7030A0"/>
                </a:solidFill>
                <a:latin typeface="+mj-lt"/>
              </a:rPr>
              <a:t>HÒA ÂM CHO BÀI THƠ</a:t>
            </a:r>
            <a:endParaRPr lang="en-US" sz="40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092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45"/>
            <a:ext cx="12192000" cy="6846455"/>
          </a:xfrm>
          <a:prstGeom prst="rect">
            <a:avLst/>
          </a:prstGeom>
        </p:spPr>
      </p:pic>
      <p:pic>
        <p:nvPicPr>
          <p:cNvPr id="6" name="BE DI DUONG CAN THAN NHA  - cu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85509" y="2757055"/>
            <a:ext cx="1101436" cy="110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5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83459077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68</Words>
  <Application>Microsoft Office PowerPoint</Application>
  <PresentationFormat>Widescreen</PresentationFormat>
  <Paragraphs>12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Helvetica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khach0387375250@outlook.com</dc:creator>
  <cp:lastModifiedBy> </cp:lastModifiedBy>
  <cp:revision>43</cp:revision>
  <dcterms:created xsi:type="dcterms:W3CDTF">2024-02-25T09:14:15Z</dcterms:created>
  <dcterms:modified xsi:type="dcterms:W3CDTF">2024-05-09T01:05:18Z</dcterms:modified>
</cp:coreProperties>
</file>