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-8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30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87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496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4444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83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68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982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89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84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9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91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03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72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241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7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968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6C8011-B391-4809-9126-46DA30315BA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8BEFCB-1E36-4BAC-8641-6FFC55E83C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343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776"/>
            <a:ext cx="12304059" cy="7879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9271" y="430306"/>
            <a:ext cx="4118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ỦY BAN NHÂN DÂN QUẬN LONG BIÊN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TRƯỜNG MẦM NON BẮC BIÊN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7472" y="2986119"/>
            <a:ext cx="65710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LĨNH VỰC PHÁT TRIỂN THẨM MỸ</a:t>
            </a:r>
          </a:p>
          <a:p>
            <a:r>
              <a:rPr lang="en-US" sz="3200" dirty="0" smtClean="0"/>
              <a:t>Đề tài: nặn theo ý thích</a:t>
            </a:r>
          </a:p>
          <a:p>
            <a:r>
              <a:rPr lang="en-US" sz="3200" dirty="0" smtClean="0"/>
              <a:t>Lứa tuổi:  4-5 tuổi</a:t>
            </a:r>
          </a:p>
          <a:p>
            <a:r>
              <a:rPr lang="en-US" sz="3200" dirty="0" smtClean="0"/>
              <a:t>Người dạy: Phạm Thị Phương</a:t>
            </a:r>
          </a:p>
          <a:p>
            <a:r>
              <a:rPr lang="en-US" sz="3200" dirty="0" smtClean="0"/>
              <a:t>Ngày: 10/4/2024</a:t>
            </a:r>
            <a:endParaRPr lang="vi-VN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68" y="1493696"/>
            <a:ext cx="1731264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8"/>
            <a:ext cx="12191999" cy="69445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75684" y="2967335"/>
            <a:ext cx="4440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Siêu đầu bếp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20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30"/>
            <a:ext cx="12192000" cy="68716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309" y="5934670"/>
            <a:ext cx="800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Củng cố một số kĩ năng</a:t>
            </a:r>
            <a:endParaRPr lang="en-US" sz="5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02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05211" cy="67143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65042" y="629084"/>
            <a:ext cx="2032929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Bé </a:t>
            </a:r>
          </a:p>
          <a:p>
            <a:pPr algn="ctr"/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trổ </a:t>
            </a:r>
          </a:p>
          <a:p>
            <a:pPr algn="ctr"/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tài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mix_6m49s (audio-join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5326" y="420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6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734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38854" y="746650"/>
            <a:ext cx="297389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Trưng</a:t>
            </a:r>
          </a:p>
          <a:p>
            <a:pPr algn="ctr"/>
            <a:r>
              <a:rPr lang="en-US" sz="7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Bày</a:t>
            </a:r>
          </a:p>
          <a:p>
            <a:pPr algn="ctr"/>
            <a:r>
              <a:rPr lang="en-US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Món</a:t>
            </a:r>
          </a:p>
          <a:p>
            <a:pPr algn="ctr"/>
            <a:r>
              <a:rPr lang="en-US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Ăn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78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288</TotalTime>
  <Words>55</Words>
  <Application>Microsoft Office PowerPoint</Application>
  <PresentationFormat>Custom</PresentationFormat>
  <Paragraphs>16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huy_ctn</cp:lastModifiedBy>
  <cp:revision>10</cp:revision>
  <dcterms:created xsi:type="dcterms:W3CDTF">2020-10-09T05:26:44Z</dcterms:created>
  <dcterms:modified xsi:type="dcterms:W3CDTF">2024-05-08T04:38:03Z</dcterms:modified>
</cp:coreProperties>
</file>