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50C3-D2BE-45F8-9D89-C8600C590F3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114B-C61F-46F7-9273-0946E59B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2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9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41" y="292129"/>
            <a:ext cx="7169517" cy="1005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159" y="1473808"/>
            <a:ext cx="1841680" cy="1724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42445" y="3602038"/>
            <a:ext cx="606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: VẼ MẶT TRỜI VÀ HOA</a:t>
            </a:r>
            <a:endParaRPr lang="en-US" sz="2800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3819" y="4621096"/>
            <a:ext cx="320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559" y="1626208"/>
            <a:ext cx="1841680" cy="17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6382298"/>
          </a:xfrm>
        </p:spPr>
      </p:pic>
      <p:sp>
        <p:nvSpPr>
          <p:cNvPr id="5" name="TextBox 4"/>
          <p:cNvSpPr txBox="1"/>
          <p:nvPr/>
        </p:nvSpPr>
        <p:spPr>
          <a:xfrm>
            <a:off x="2537138" y="0"/>
            <a:ext cx="694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4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08"/>
            <a:ext cx="12192000" cy="6252692"/>
          </a:xfrm>
        </p:spPr>
      </p:pic>
      <p:sp>
        <p:nvSpPr>
          <p:cNvPr id="7" name="TextBox 6"/>
          <p:cNvSpPr txBox="1"/>
          <p:nvPr/>
        </p:nvSpPr>
        <p:spPr>
          <a:xfrm>
            <a:off x="2601532" y="0"/>
            <a:ext cx="681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18" y="605308"/>
            <a:ext cx="184115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8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4558" y="1287887"/>
            <a:ext cx="9079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4</cp:revision>
  <dcterms:created xsi:type="dcterms:W3CDTF">2024-05-02T11:01:32Z</dcterms:created>
  <dcterms:modified xsi:type="dcterms:W3CDTF">2024-05-02T11:24:07Z</dcterms:modified>
</cp:coreProperties>
</file>