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A684-9927-42A7-A6F8-AA2614DAC69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5D86-44AC-4164-93EC-0ED264C07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7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A684-9927-42A7-A6F8-AA2614DAC69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5D86-44AC-4164-93EC-0ED264C07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1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A684-9927-42A7-A6F8-AA2614DAC69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5D86-44AC-4164-93EC-0ED264C07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7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A684-9927-42A7-A6F8-AA2614DAC69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5D86-44AC-4164-93EC-0ED264C07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4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A684-9927-42A7-A6F8-AA2614DAC69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5D86-44AC-4164-93EC-0ED264C07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0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A684-9927-42A7-A6F8-AA2614DAC69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5D86-44AC-4164-93EC-0ED264C07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7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A684-9927-42A7-A6F8-AA2614DAC69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5D86-44AC-4164-93EC-0ED264C07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6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A684-9927-42A7-A6F8-AA2614DAC69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5D86-44AC-4164-93EC-0ED264C07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6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A684-9927-42A7-A6F8-AA2614DAC69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5D86-44AC-4164-93EC-0ED264C07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0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A684-9927-42A7-A6F8-AA2614DAC69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5D86-44AC-4164-93EC-0ED264C07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3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A684-9927-42A7-A6F8-AA2614DAC69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5D86-44AC-4164-93EC-0ED264C07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4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0A684-9927-42A7-A6F8-AA2614DAC69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35D86-44AC-4164-93EC-0ED264C07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3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239963"/>
            <a:ext cx="60293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75490"/>
            <a:ext cx="871538" cy="77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4179331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1269" y="510727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D1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7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6692" y="2057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2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2057400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Quần áo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 em mặc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giặt vừa khô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 thơm tho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bôi bẩn.   </a:t>
            </a:r>
          </a:p>
        </p:txBody>
      </p:sp>
    </p:spTree>
    <p:extLst>
      <p:ext uri="{BB962C8B-B14F-4D97-AF65-F5344CB8AC3E}">
        <p14:creationId xmlns:p14="http://schemas.microsoft.com/office/powerpoint/2010/main" val="272245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" y="275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Bài thơ Quần áo ( Tác giả: Nhược Thủy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Bài thơ Quần áo ( Tác giả: Nhược Thủy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Bài thơ Quần áo ( Tác giả: Nhược Thủy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3362325" cy="223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50" y="3351644"/>
            <a:ext cx="3657600" cy="210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3151589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328" y="5735706"/>
            <a:ext cx="41376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0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5436" y="1828800"/>
            <a:ext cx="5731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33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65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2024-05-08T05:27:25Z</dcterms:created>
  <dcterms:modified xsi:type="dcterms:W3CDTF">2024-05-08T06:05:36Z</dcterms:modified>
</cp:coreProperties>
</file>