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321" r:id="rId4"/>
    <p:sldId id="280" r:id="rId5"/>
    <p:sldId id="282" r:id="rId6"/>
    <p:sldId id="284" r:id="rId7"/>
    <p:sldId id="285" r:id="rId8"/>
    <p:sldId id="286" r:id="rId9"/>
    <p:sldId id="319" r:id="rId10"/>
    <p:sldId id="288" r:id="rId11"/>
    <p:sldId id="289" r:id="rId12"/>
    <p:sldId id="294" r:id="rId13"/>
    <p:sldId id="300" r:id="rId14"/>
    <p:sldId id="305" r:id="rId15"/>
    <p:sldId id="302" r:id="rId16"/>
    <p:sldId id="306" r:id="rId17"/>
    <p:sldId id="303" r:id="rId18"/>
    <p:sldId id="307" r:id="rId19"/>
    <p:sldId id="304" r:id="rId20"/>
    <p:sldId id="317" r:id="rId21"/>
    <p:sldId id="309" r:id="rId22"/>
    <p:sldId id="313" r:id="rId23"/>
    <p:sldId id="315" r:id="rId24"/>
    <p:sldId id="316" r:id="rId25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>
        <p:scale>
          <a:sx n="52" d="100"/>
          <a:sy n="52" d="100"/>
        </p:scale>
        <p:origin x="-1008" y="-24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GIF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audio" Target="../media/media8.mp3"/><Relationship Id="rId16" Type="http://schemas.openxmlformats.org/officeDocument/2006/relationships/image" Target="../media/image20.jpeg"/><Relationship Id="rId1" Type="http://schemas.microsoft.com/office/2007/relationships/media" Target="../media/media8.mp3"/><Relationship Id="rId6" Type="http://schemas.openxmlformats.org/officeDocument/2006/relationships/image" Target="../media/image10.GIF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1.jpeg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3.png"/><Relationship Id="rId7" Type="http://schemas.openxmlformats.org/officeDocument/2006/relationships/image" Target="../media/image24.jpeg"/><Relationship Id="rId12" Type="http://schemas.openxmlformats.org/officeDocument/2006/relationships/image" Target="../media/image20.jpeg"/><Relationship Id="rId17" Type="http://schemas.openxmlformats.org/officeDocument/2006/relationships/image" Target="../media/image30.jpeg"/><Relationship Id="rId2" Type="http://schemas.openxmlformats.org/officeDocument/2006/relationships/audio" Target="../media/media10.mp3"/><Relationship Id="rId16" Type="http://schemas.openxmlformats.org/officeDocument/2006/relationships/image" Target="../media/image29.jpeg"/><Relationship Id="rId20" Type="http://schemas.openxmlformats.org/officeDocument/2006/relationships/image" Target="../media/image32.GIF"/><Relationship Id="rId1" Type="http://schemas.microsoft.com/office/2007/relationships/media" Target="../media/media10.mp3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image" Target="../media/image22.jpeg"/><Relationship Id="rId15" Type="http://schemas.openxmlformats.org/officeDocument/2006/relationships/image" Target="../media/image18.jpeg"/><Relationship Id="rId23" Type="http://schemas.openxmlformats.org/officeDocument/2006/relationships/image" Target="../media/image12.png"/><Relationship Id="rId10" Type="http://schemas.openxmlformats.org/officeDocument/2006/relationships/image" Target="../media/image26.jpeg"/><Relationship Id="rId19" Type="http://schemas.openxmlformats.org/officeDocument/2006/relationships/hyperlink" Target="http://truongton.net/forum/vcheckvirus.php?url=http://truongton.net/forum/vcheckvirus.php?url=http://anhso.net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9.jpeg"/><Relationship Id="rId14" Type="http://schemas.openxmlformats.org/officeDocument/2006/relationships/image" Target="../media/image28.jpeg"/><Relationship Id="rId22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36.jpeg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2.GIF"/><Relationship Id="rId7" Type="http://schemas.openxmlformats.org/officeDocument/2006/relationships/image" Target="../media/image27.jpeg"/><Relationship Id="rId12" Type="http://schemas.openxmlformats.org/officeDocument/2006/relationships/image" Target="../media/image35.jpeg"/><Relationship Id="rId17" Type="http://schemas.openxmlformats.org/officeDocument/2006/relationships/image" Target="../media/image38.jpeg"/><Relationship Id="rId2" Type="http://schemas.openxmlformats.org/officeDocument/2006/relationships/audio" Target="../media/media12.mp3"/><Relationship Id="rId16" Type="http://schemas.openxmlformats.org/officeDocument/2006/relationships/image" Target="../media/image37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12.mp3"/><Relationship Id="rId6" Type="http://schemas.openxmlformats.org/officeDocument/2006/relationships/image" Target="../media/image26.jpeg"/><Relationship Id="rId11" Type="http://schemas.openxmlformats.org/officeDocument/2006/relationships/image" Target="../media/image18.jpeg"/><Relationship Id="rId5" Type="http://schemas.openxmlformats.org/officeDocument/2006/relationships/image" Target="../media/image22.jpeg"/><Relationship Id="rId15" Type="http://schemas.openxmlformats.org/officeDocument/2006/relationships/image" Target="../media/image16.jpeg"/><Relationship Id="rId23" Type="http://schemas.openxmlformats.org/officeDocument/2006/relationships/image" Target="../media/image34.jpeg"/><Relationship Id="rId10" Type="http://schemas.openxmlformats.org/officeDocument/2006/relationships/image" Target="../media/image28.jpeg"/><Relationship Id="rId19" Type="http://schemas.openxmlformats.org/officeDocument/2006/relationships/image" Target="../media/image30.jpeg"/><Relationship Id="rId4" Type="http://schemas.openxmlformats.org/officeDocument/2006/relationships/image" Target="../media/image4.png"/><Relationship Id="rId9" Type="http://schemas.openxmlformats.org/officeDocument/2006/relationships/image" Target="../media/image21.jpeg"/><Relationship Id="rId14" Type="http://schemas.openxmlformats.org/officeDocument/2006/relationships/image" Target="../media/image15.jpeg"/><Relationship Id="rId2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36.jpeg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2.GIF"/><Relationship Id="rId7" Type="http://schemas.openxmlformats.org/officeDocument/2006/relationships/image" Target="../media/image27.jpeg"/><Relationship Id="rId12" Type="http://schemas.openxmlformats.org/officeDocument/2006/relationships/image" Target="../media/image35.jpeg"/><Relationship Id="rId17" Type="http://schemas.openxmlformats.org/officeDocument/2006/relationships/image" Target="../media/image38.jpeg"/><Relationship Id="rId2" Type="http://schemas.openxmlformats.org/officeDocument/2006/relationships/audio" Target="../media/media14.mp3"/><Relationship Id="rId16" Type="http://schemas.openxmlformats.org/officeDocument/2006/relationships/image" Target="../media/image37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14.mp3"/><Relationship Id="rId6" Type="http://schemas.openxmlformats.org/officeDocument/2006/relationships/image" Target="../media/image26.jpeg"/><Relationship Id="rId11" Type="http://schemas.openxmlformats.org/officeDocument/2006/relationships/image" Target="../media/image18.jpeg"/><Relationship Id="rId5" Type="http://schemas.openxmlformats.org/officeDocument/2006/relationships/image" Target="../media/image22.jpeg"/><Relationship Id="rId15" Type="http://schemas.openxmlformats.org/officeDocument/2006/relationships/image" Target="../media/image16.jpeg"/><Relationship Id="rId23" Type="http://schemas.openxmlformats.org/officeDocument/2006/relationships/image" Target="../media/image34.jpeg"/><Relationship Id="rId10" Type="http://schemas.openxmlformats.org/officeDocument/2006/relationships/image" Target="../media/image28.jpeg"/><Relationship Id="rId19" Type="http://schemas.openxmlformats.org/officeDocument/2006/relationships/image" Target="../media/image30.jpeg"/><Relationship Id="rId4" Type="http://schemas.openxmlformats.org/officeDocument/2006/relationships/image" Target="../media/image4.png"/><Relationship Id="rId9" Type="http://schemas.openxmlformats.org/officeDocument/2006/relationships/image" Target="../media/image21.jpeg"/><Relationship Id="rId14" Type="http://schemas.openxmlformats.org/officeDocument/2006/relationships/image" Target="../media/image15.jpeg"/><Relationship Id="rId2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8.jpeg"/><Relationship Id="rId18" Type="http://schemas.openxmlformats.org/officeDocument/2006/relationships/image" Target="../media/image37.jpeg"/><Relationship Id="rId3" Type="http://schemas.microsoft.com/office/2007/relationships/media" Target="../media/media17.mp3"/><Relationship Id="rId21" Type="http://schemas.openxmlformats.org/officeDocument/2006/relationships/image" Target="../media/image30.jpeg"/><Relationship Id="rId7" Type="http://schemas.openxmlformats.org/officeDocument/2006/relationships/image" Target="../media/image22.jpeg"/><Relationship Id="rId12" Type="http://schemas.openxmlformats.org/officeDocument/2006/relationships/image" Target="../media/image28.jpeg"/><Relationship Id="rId17" Type="http://schemas.openxmlformats.org/officeDocument/2006/relationships/image" Target="../media/image16.jpeg"/><Relationship Id="rId25" Type="http://schemas.openxmlformats.org/officeDocument/2006/relationships/image" Target="../media/image34.jpeg"/><Relationship Id="rId2" Type="http://schemas.openxmlformats.org/officeDocument/2006/relationships/audio" Target="../media/media16.mp3"/><Relationship Id="rId16" Type="http://schemas.openxmlformats.org/officeDocument/2006/relationships/image" Target="../media/image15.jpeg"/><Relationship Id="rId20" Type="http://schemas.openxmlformats.org/officeDocument/2006/relationships/image" Target="../media/image31.GIF"/><Relationship Id="rId1" Type="http://schemas.microsoft.com/office/2007/relationships/media" Target="../media/media16.mp3"/><Relationship Id="rId6" Type="http://schemas.openxmlformats.org/officeDocument/2006/relationships/image" Target="../media/image4.png"/><Relationship Id="rId11" Type="http://schemas.openxmlformats.org/officeDocument/2006/relationships/image" Target="../media/image21.jpeg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6.jpeg"/><Relationship Id="rId23" Type="http://schemas.openxmlformats.org/officeDocument/2006/relationships/image" Target="../media/image32.GIF"/><Relationship Id="rId10" Type="http://schemas.openxmlformats.org/officeDocument/2006/relationships/image" Target="../media/image20.jpeg"/><Relationship Id="rId19" Type="http://schemas.openxmlformats.org/officeDocument/2006/relationships/image" Target="../media/image38.jpeg"/><Relationship Id="rId4" Type="http://schemas.openxmlformats.org/officeDocument/2006/relationships/audio" Target="../media/media17.mp3"/><Relationship Id="rId9" Type="http://schemas.openxmlformats.org/officeDocument/2006/relationships/image" Target="../media/image27.jpeg"/><Relationship Id="rId14" Type="http://schemas.openxmlformats.org/officeDocument/2006/relationships/image" Target="../media/image35.jpeg"/><Relationship Id="rId22" Type="http://schemas.openxmlformats.org/officeDocument/2006/relationships/hyperlink" Target="http://truongton.net/forum/vcheckvirus.php?url=http://truongton.net/forum/vcheckvirus.php?url=http://anhso.ne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7" Type="http://schemas.openxmlformats.org/officeDocument/2006/relationships/image" Target="../media/image6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4.jpeg"/><Relationship Id="rId7" Type="http://schemas.openxmlformats.org/officeDocument/2006/relationships/image" Target="../media/image25.jpeg"/><Relationship Id="rId12" Type="http://schemas.openxmlformats.org/officeDocument/2006/relationships/image" Target="../media/image40.jpeg"/><Relationship Id="rId17" Type="http://schemas.openxmlformats.org/officeDocument/2006/relationships/image" Target="../media/image18.jpeg"/><Relationship Id="rId2" Type="http://schemas.openxmlformats.org/officeDocument/2006/relationships/audio" Target="../media/media19.mp3"/><Relationship Id="rId16" Type="http://schemas.openxmlformats.org/officeDocument/2006/relationships/image" Target="../media/image28.jpeg"/><Relationship Id="rId20" Type="http://schemas.openxmlformats.org/officeDocument/2006/relationships/image" Target="../media/image33.png"/><Relationship Id="rId1" Type="http://schemas.microsoft.com/office/2007/relationships/media" Target="../media/media19.mp3"/><Relationship Id="rId6" Type="http://schemas.openxmlformats.org/officeDocument/2006/relationships/image" Target="../media/image23.jpeg"/><Relationship Id="rId11" Type="http://schemas.openxmlformats.org/officeDocument/2006/relationships/image" Target="../media/image20.jpeg"/><Relationship Id="rId24" Type="http://schemas.openxmlformats.org/officeDocument/2006/relationships/image" Target="../media/image43.GIF"/><Relationship Id="rId5" Type="http://schemas.openxmlformats.org/officeDocument/2006/relationships/image" Target="../media/image22.jpeg"/><Relationship Id="rId15" Type="http://schemas.openxmlformats.org/officeDocument/2006/relationships/image" Target="../media/image30.jpeg"/><Relationship Id="rId23" Type="http://schemas.openxmlformats.org/officeDocument/2006/relationships/image" Target="../media/image42.png"/><Relationship Id="rId10" Type="http://schemas.openxmlformats.org/officeDocument/2006/relationships/image" Target="../media/image27.jpeg"/><Relationship Id="rId19" Type="http://schemas.openxmlformats.org/officeDocument/2006/relationships/image" Target="../media/image32.GIF"/><Relationship Id="rId4" Type="http://schemas.openxmlformats.org/officeDocument/2006/relationships/image" Target="../media/image4.png"/><Relationship Id="rId9" Type="http://schemas.openxmlformats.org/officeDocument/2006/relationships/image" Target="../media/image39.jpeg"/><Relationship Id="rId14" Type="http://schemas.openxmlformats.org/officeDocument/2006/relationships/image" Target="../media/image41.jpeg"/><Relationship Id="rId2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2950" y="2543164"/>
            <a:ext cx="5714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ẮC BIÊN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istrator\Desktop\mau-1-hinh-nen-powerpoint-mam-non-dep-ngochoandesign-07-3-600x3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04" y="-54864"/>
            <a:ext cx="9144000" cy="715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903" y="452055"/>
            <a:ext cx="78621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UBND QUẬN LONG BIÊN</a:t>
            </a:r>
          </a:p>
          <a:p>
            <a:pPr algn="ctr"/>
            <a:r>
              <a:rPr lang="en-US" sz="32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 MẦM NON BẮC BIÊN</a:t>
            </a:r>
            <a:endParaRPr lang="en-US" sz="32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84" y="3228200"/>
            <a:ext cx="69477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Lĩnh</a:t>
            </a:r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vực</a:t>
            </a:r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phát</a:t>
            </a:r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triển</a:t>
            </a:r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nhận</a:t>
            </a:r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thức</a:t>
            </a:r>
            <a:endParaRPr lang="en-US" sz="32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6244" y="4267178"/>
            <a:ext cx="59221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Đề</a:t>
            </a:r>
            <a:r>
              <a:rPr lang="en-US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tài</a:t>
            </a:r>
            <a:r>
              <a:rPr lang="en-US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: </a:t>
            </a:r>
            <a:r>
              <a:rPr lang="en-US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Truyện</a:t>
            </a:r>
            <a:r>
              <a:rPr lang="en-US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: </a:t>
            </a:r>
            <a:r>
              <a:rPr lang="en-US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Kiến</a:t>
            </a:r>
            <a:r>
              <a:rPr lang="en-US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con </a:t>
            </a:r>
            <a:r>
              <a:rPr lang="en-US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</a:t>
            </a:r>
            <a:r>
              <a:rPr lang="en-US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ô </a:t>
            </a:r>
            <a:r>
              <a:rPr lang="en-US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tô</a:t>
            </a:r>
            <a:endParaRPr lang="en-US" sz="20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0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Lứa</a:t>
            </a:r>
            <a:r>
              <a:rPr lang="en-US" sz="2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20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tuổi</a:t>
            </a:r>
            <a:r>
              <a:rPr lang="en-US" sz="2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: </a:t>
            </a:r>
            <a:r>
              <a:rPr lang="en-US" sz="20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Mẫu</a:t>
            </a:r>
            <a:r>
              <a:rPr lang="en-US" sz="2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giáo</a:t>
            </a:r>
            <a:r>
              <a:rPr lang="en-US" sz="2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nhỡ</a:t>
            </a:r>
            <a:endParaRPr lang="en-US" sz="20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Giáo</a:t>
            </a:r>
            <a:r>
              <a:rPr lang="en-US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viên</a:t>
            </a:r>
            <a:r>
              <a:rPr lang="en-US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; </a:t>
            </a:r>
            <a:r>
              <a:rPr lang="en-US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Đặng</a:t>
            </a:r>
            <a:r>
              <a:rPr lang="en-US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Thúy</a:t>
            </a:r>
            <a:r>
              <a:rPr lang="en-US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Quỳnh</a:t>
            </a:r>
            <a:endParaRPr lang="en-US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C:\Users\Administrator\Desktop\downloa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61" y="1529273"/>
            <a:ext cx="1708111" cy="15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1835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6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8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670050" y="76207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xảy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ra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4928" y="2722703"/>
            <a:ext cx="5943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70" y="3803650"/>
            <a:ext cx="5181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6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8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0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543050" y="80621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nhỏ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thấy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không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74" y="2999700"/>
            <a:ext cx="6019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76" y="3994735"/>
            <a:ext cx="617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76" y="5143500"/>
            <a:ext cx="541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/>
      <p:bldP spid="6" grpId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543050" y="1065808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vào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của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nhỏ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không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56" y="3181350"/>
            <a:ext cx="541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56" y="4332019"/>
            <a:ext cx="5562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543050" y="777875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ra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ý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tưởng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để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tất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mọi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người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đều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72" y="3308350"/>
            <a:ext cx="5638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9829" y="4269859"/>
            <a:ext cx="6019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74" y="5263626"/>
            <a:ext cx="6476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75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543050" y="866603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đường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2530" y="2617153"/>
            <a:ext cx="6781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78" y="3723281"/>
            <a:ext cx="617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6971" y="4968439"/>
            <a:ext cx="541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  <p:bldP spid="7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9564" y="-1028681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1828872" y="2743219"/>
            <a:ext cx="518152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dirty="0" err="1">
                <a:solidFill>
                  <a:srgbClr val="3C8C93"/>
                </a:solidFill>
                <a:latin typeface="Times New Roman" panose="02020603050405020304" charset="0"/>
              </a:rPr>
              <a:t>Bài</a:t>
            </a:r>
            <a:r>
              <a:rPr lang="en-US" altLang="zh-CN" sz="3600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dirty="0" err="1">
                <a:solidFill>
                  <a:srgbClr val="3C8C93"/>
                </a:solidFill>
                <a:latin typeface="Times New Roman" panose="02020603050405020304" charset="0"/>
              </a:rPr>
              <a:t>hát</a:t>
            </a:r>
            <a:r>
              <a:rPr lang="en-US" altLang="zh-CN" sz="3600" dirty="0">
                <a:solidFill>
                  <a:srgbClr val="3C8C93"/>
                </a:solidFill>
                <a:latin typeface="Times New Roman" panose="02020603050405020304" charset="0"/>
              </a:rPr>
              <a:t>: </a:t>
            </a:r>
            <a:r>
              <a:rPr lang="en-US" altLang="zh-CN" sz="3600" dirty="0" err="1">
                <a:solidFill>
                  <a:srgbClr val="3C8C93"/>
                </a:solidFill>
                <a:latin typeface="Times New Roman" panose="02020603050405020304" charset="0"/>
              </a:rPr>
              <a:t>Chú</a:t>
            </a:r>
            <a:r>
              <a:rPr lang="en-US" altLang="zh-CN" sz="3600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dirty="0">
                <a:solidFill>
                  <a:srgbClr val="3C8C93"/>
                </a:solidFill>
                <a:latin typeface="Times New Roman" panose="02020603050405020304" charset="0"/>
              </a:rPr>
              <a:t> con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506" y="1752644"/>
            <a:ext cx="4413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 smtClean="0">
                <a:solidFill>
                  <a:srgbClr val="3C8C93"/>
                </a:solidFill>
                <a:latin typeface="Times New Roman" panose="02020603050405020304" charset="0"/>
              </a:rPr>
              <a:t>1. </a:t>
            </a:r>
            <a:r>
              <a:rPr lang="en-US" altLang="zh-CN" sz="3000" b="1" dirty="0" err="1" smtClean="0">
                <a:solidFill>
                  <a:srgbClr val="3C8C93"/>
                </a:solidFill>
                <a:latin typeface="Times New Roman" panose="02020603050405020304" charset="0"/>
              </a:rPr>
              <a:t>Ổn</a:t>
            </a:r>
            <a:r>
              <a:rPr lang="en-US" altLang="zh-CN" sz="3000" b="1" dirty="0" smtClean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000" b="1" dirty="0" err="1" smtClean="0">
                <a:solidFill>
                  <a:srgbClr val="3C8C93"/>
                </a:solidFill>
                <a:latin typeface="Times New Roman" panose="02020603050405020304" charset="0"/>
              </a:rPr>
              <a:t>định</a:t>
            </a:r>
            <a:r>
              <a:rPr lang="en-US" altLang="zh-CN" sz="3000" b="1" dirty="0" smtClean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000" b="1" dirty="0" err="1" smtClean="0">
                <a:solidFill>
                  <a:srgbClr val="3C8C93"/>
                </a:solidFill>
                <a:latin typeface="Times New Roman" panose="02020603050405020304" charset="0"/>
              </a:rPr>
              <a:t>tổ</a:t>
            </a:r>
            <a:r>
              <a:rPr lang="en-US" altLang="zh-CN" sz="3000" b="1" dirty="0" smtClean="0">
                <a:solidFill>
                  <a:srgbClr val="3C8C93"/>
                </a:solidFill>
                <a:latin typeface="Times New Roman" panose="02020603050405020304" charset="0"/>
              </a:rPr>
              <a:t>  </a:t>
            </a:r>
            <a:r>
              <a:rPr lang="en-US" altLang="zh-CN" sz="3000" b="1" dirty="0" err="1" smtClean="0">
                <a:solidFill>
                  <a:srgbClr val="3C8C93"/>
                </a:solidFill>
                <a:latin typeface="Times New Roman" panose="02020603050405020304" charset="0"/>
              </a:rPr>
              <a:t>chức</a:t>
            </a:r>
            <a:endParaRPr lang="en-US" altLang="zh-CN" sz="3000" b="1" dirty="0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0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6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9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5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3.Kết </a:t>
            </a:r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</a:t>
            </a:r>
            <a:r>
              <a:rPr lang="en-US" sz="2800" noProof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các </a:t>
            </a:r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485900" y="1204913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vừa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nghe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600674" y="3056710"/>
            <a:ext cx="5942652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-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charset="0"/>
              </a:rPr>
              <a:t>Đáp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charset="0"/>
              </a:rPr>
              <a:t>án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charset="0"/>
              </a:rPr>
              <a:t> 1: :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“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charset="0"/>
              </a:rPr>
              <a:t>Kiến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con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charset="0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charset="0"/>
              </a:rPr>
              <a:t>xe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ô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charset="0"/>
              </a:rPr>
              <a:t>tô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”.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674" y="4355129"/>
            <a:ext cx="533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B050"/>
                </a:solidFill>
                <a:latin typeface="Times New Roman" panose="02020603050405020304" charset="0"/>
              </a:rPr>
              <a:t>-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3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1"/>
      <p:bldP spid="14340" grpId="3"/>
      <p:bldP spid="14340" grpId="4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177675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602534" y="621525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Trong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gồm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endParaRPr lang="en-US" altLang="zh-CN" sz="3600" b="1" i="1" dirty="0">
              <a:solidFill>
                <a:srgbClr val="3C8C93"/>
              </a:solidFill>
              <a:latin typeface="Times New Roman" panose="02020603050405020304" charset="0"/>
            </a:endParaRPr>
          </a:p>
          <a:p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nhân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vật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nào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519332" y="2031340"/>
            <a:ext cx="71818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-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charset="0"/>
              </a:rPr>
              <a:t>Đáp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charset="0"/>
              </a:rPr>
              <a:t>án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charset="0"/>
              </a:rPr>
              <a:t> 1: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charset="0"/>
              </a:rPr>
              <a:t>có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charset="0"/>
              </a:rPr>
              <a:t>Kiến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charset="0"/>
              </a:rPr>
              <a:t> con,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charset="0"/>
              </a:rPr>
              <a:t>Chó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charset="0"/>
              </a:rPr>
              <a:t>con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charset="0"/>
              </a:rPr>
              <a:t>và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charset="0"/>
              </a:rPr>
              <a:t>bác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charset="0"/>
              </a:rPr>
              <a:t>Gấu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8869" y="3042626"/>
            <a:ext cx="6781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9332" y="4358693"/>
            <a:ext cx="7000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7030A0"/>
                </a:solidFill>
                <a:latin typeface="Times New Roman" panose="02020603050405020304" charset="0"/>
              </a:rPr>
              <a:t>-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charset="0"/>
              </a:rPr>
              <a:t>Đáp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charset="0"/>
              </a:rPr>
              <a:t>án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charset="0"/>
              </a:rPr>
              <a:t>3: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charset="0"/>
              </a:rPr>
              <a:t>có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charset="0"/>
              </a:rPr>
              <a:t>Kiến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charset="0"/>
              </a:rPr>
              <a:t> con,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charset="0"/>
              </a:rPr>
              <a:t>Dê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smtClean="0">
                <a:solidFill>
                  <a:srgbClr val="7030A0"/>
                </a:solidFill>
                <a:latin typeface="Times New Roman" panose="02020603050405020304" charset="0"/>
              </a:rPr>
              <a:t>con,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charset="0"/>
              </a:rPr>
              <a:t>Lợn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charset="0"/>
              </a:rPr>
              <a:t> con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charset="0"/>
              </a:rPr>
              <a:t>và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charset="0"/>
              </a:rPr>
              <a:t>bác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charset="0"/>
              </a:rPr>
              <a:t>Gấu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3714" y="5524052"/>
            <a:ext cx="707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-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Đáp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án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smtClean="0">
                <a:solidFill>
                  <a:srgbClr val="0D0D0D"/>
                </a:solidFill>
                <a:latin typeface="Times New Roman" panose="02020603050405020304" charset="0"/>
              </a:rPr>
              <a:t>4: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có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Kiến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con,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Dê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smtClean="0">
                <a:solidFill>
                  <a:srgbClr val="0D0D0D"/>
                </a:solidFill>
                <a:latin typeface="Times New Roman" panose="02020603050405020304" charset="0"/>
              </a:rPr>
              <a:t>con,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Khỉ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smtClean="0">
                <a:solidFill>
                  <a:srgbClr val="0D0D0D"/>
                </a:solidFill>
                <a:latin typeface="Times New Roman" panose="02020603050405020304" charset="0"/>
              </a:rPr>
              <a:t>con </a:t>
            </a:r>
            <a:r>
              <a:rPr lang="en-US" altLang="zh-CN" sz="2800" dirty="0" err="1" smtClean="0">
                <a:solidFill>
                  <a:srgbClr val="0D0D0D"/>
                </a:solidFill>
                <a:latin typeface="Times New Roman" panose="02020603050405020304" charset="0"/>
              </a:rPr>
              <a:t>và</a:t>
            </a:r>
            <a:r>
              <a:rPr lang="en-US" altLang="zh-CN" sz="2800" dirty="0" smtClean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bác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Gấu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1"/>
      <p:bldP spid="15364" grpId="2"/>
      <p:bldP spid="4" grpId="0"/>
      <p:bldP spid="4" grpId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423318" y="1181117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555826" y="3179180"/>
            <a:ext cx="6445084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dirty="0">
                <a:solidFill>
                  <a:srgbClr val="00B050"/>
                </a:solidFill>
                <a:latin typeface="Times New Roman" panose="0202060305040502030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Times New Roman" panose="02020603050405020304" charset="0"/>
              </a:rPr>
              <a:t>Đáp</a:t>
            </a:r>
            <a:r>
              <a:rPr lang="en-US" altLang="zh-CN" sz="2800" dirty="0">
                <a:solidFill>
                  <a:srgbClr val="00B05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00B050"/>
                </a:solidFill>
                <a:latin typeface="Times New Roman" panose="02020603050405020304" charset="0"/>
              </a:rPr>
              <a:t>án</a:t>
            </a:r>
            <a:r>
              <a:rPr lang="en-US" altLang="zh-CN" sz="2800" dirty="0" smtClean="0">
                <a:solidFill>
                  <a:srgbClr val="00B050"/>
                </a:solidFill>
                <a:latin typeface="Times New Roman" panose="02020603050405020304" charset="0"/>
              </a:rPr>
              <a:t> 2: </a:t>
            </a:r>
            <a:r>
              <a:rPr lang="en-US" altLang="zh-CN" sz="2800" dirty="0" err="1">
                <a:solidFill>
                  <a:srgbClr val="00B050"/>
                </a:solidFill>
                <a:latin typeface="Times New Roman" panose="02020603050405020304" charset="0"/>
              </a:rPr>
              <a:t>V</a:t>
            </a:r>
            <a:r>
              <a:rPr lang="en-US" altLang="zh-CN" sz="2800" dirty="0" err="1" smtClean="0">
                <a:solidFill>
                  <a:srgbClr val="00B050"/>
                </a:solidFill>
                <a:latin typeface="Times New Roman" panose="02020603050405020304" charset="0"/>
              </a:rPr>
              <a:t>ào</a:t>
            </a:r>
            <a:r>
              <a:rPr lang="en-US" altLang="zh-CN" sz="2800" dirty="0" smtClean="0">
                <a:solidFill>
                  <a:srgbClr val="00B05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Times New Roman" panose="02020603050405020304" charset="0"/>
              </a:rPr>
              <a:t>rừng</a:t>
            </a:r>
            <a:r>
              <a:rPr lang="en-US" altLang="zh-CN" sz="2800" dirty="0">
                <a:solidFill>
                  <a:srgbClr val="00B05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Times New Roman" panose="02020603050405020304" charset="0"/>
              </a:rPr>
              <a:t>xanh</a:t>
            </a:r>
            <a:r>
              <a:rPr lang="en-US" altLang="zh-CN" sz="2800" dirty="0">
                <a:solidFill>
                  <a:srgbClr val="00B05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00B050"/>
                </a:solidFill>
                <a:latin typeface="Times New Roman" panose="02020603050405020304" charset="0"/>
              </a:rPr>
              <a:t>tìm</a:t>
            </a:r>
            <a:r>
              <a:rPr lang="en-US" altLang="zh-CN" sz="2800" dirty="0">
                <a:solidFill>
                  <a:srgbClr val="00B05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00B050"/>
                </a:solidFill>
                <a:latin typeface="Times New Roman" panose="02020603050405020304" charset="0"/>
              </a:rPr>
              <a:t>thức</a:t>
            </a:r>
            <a:r>
              <a:rPr lang="en-US" altLang="zh-CN" sz="2800" dirty="0">
                <a:solidFill>
                  <a:srgbClr val="00B05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00B050"/>
                </a:solidFill>
                <a:latin typeface="Times New Roman" panose="02020603050405020304" charset="0"/>
              </a:rPr>
              <a:t>ăn</a:t>
            </a:r>
            <a:r>
              <a:rPr lang="en-US" altLang="zh-CN" sz="2800" dirty="0" smtClean="0">
                <a:solidFill>
                  <a:srgbClr val="00B050"/>
                </a:solidFill>
                <a:latin typeface="Times New Roman" panose="02020603050405020304" charset="0"/>
              </a:rPr>
              <a:t> .</a:t>
            </a:r>
            <a:endParaRPr lang="en-US" altLang="zh-CN" sz="2800" dirty="0">
              <a:solidFill>
                <a:srgbClr val="00B050"/>
              </a:solidFill>
              <a:latin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826" y="2326979"/>
            <a:ext cx="586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-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charset="0"/>
              </a:rPr>
              <a:t>Đáp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charset="0"/>
              </a:rPr>
              <a:t>án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charset="0"/>
              </a:rPr>
              <a:t> 1 :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charset="0"/>
              </a:rPr>
              <a:t>Vào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charset="0"/>
              </a:rPr>
              <a:t>rừng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charset="0"/>
              </a:rPr>
              <a:t>xanh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charset="0"/>
              </a:rPr>
              <a:t>dạo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charset="0"/>
              </a:rPr>
              <a:t>ch</a:t>
            </a:r>
            <a:r>
              <a:rPr lang="vi-VN" altLang="zh-CN" sz="2800" dirty="0" smtClean="0">
                <a:solidFill>
                  <a:srgbClr val="FF0000"/>
                </a:solidFill>
                <a:latin typeface="Times New Roman" panose="02020603050405020304" charset="0"/>
              </a:rPr>
              <a:t>ơ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charset="0"/>
              </a:rPr>
              <a:t>i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charset="0"/>
              </a:rPr>
              <a:t>.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0370" y="4237681"/>
            <a:ext cx="6231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</a:rPr>
              <a:t>-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charset="0"/>
              </a:rPr>
              <a:t>Đáp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charset="0"/>
              </a:rPr>
              <a:t>án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</a:rPr>
              <a:t> 3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anose="02020603050405020304" charset="0"/>
              </a:rPr>
              <a:t>: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charset="0"/>
              </a:rPr>
              <a:t>Vào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charset="0"/>
              </a:rPr>
              <a:t>rừng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charset="0"/>
              </a:rPr>
              <a:t>xanh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anose="02020603050405020304" charset="0"/>
              </a:rPr>
              <a:t>thăm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anose="02020603050405020304" charset="0"/>
              </a:rPr>
              <a:t>bà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charset="0"/>
              </a:rPr>
              <a:t>ngoại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55826" y="5191132"/>
            <a:ext cx="6181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-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Đáp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án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smtClean="0">
                <a:solidFill>
                  <a:srgbClr val="0D0D0D"/>
                </a:solidFill>
                <a:latin typeface="Times New Roman" panose="02020603050405020304" charset="0"/>
              </a:rPr>
              <a:t>4: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Vào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rừng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xanh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0D0D0D"/>
                </a:solidFill>
                <a:latin typeface="Times New Roman" panose="02020603050405020304" charset="0"/>
              </a:rPr>
              <a:t>ch</a:t>
            </a:r>
            <a:r>
              <a:rPr lang="vi-VN" altLang="zh-CN" sz="2800" dirty="0" smtClean="0">
                <a:solidFill>
                  <a:srgbClr val="0D0D0D"/>
                </a:solidFill>
                <a:latin typeface="Times New Roman" panose="02020603050405020304" charset="0"/>
              </a:rPr>
              <a:t>ơ</a:t>
            </a:r>
            <a:r>
              <a:rPr lang="en-US" altLang="zh-CN" sz="2800" dirty="0" err="1" smtClean="0">
                <a:solidFill>
                  <a:srgbClr val="0D0D0D"/>
                </a:solidFill>
                <a:latin typeface="Times New Roman" panose="02020603050405020304" charset="0"/>
              </a:rPr>
              <a:t>i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0D0D0D"/>
                </a:solidFill>
                <a:latin typeface="Times New Roman" panose="02020603050405020304" charset="0"/>
              </a:rPr>
              <a:t>chốn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tìm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1"/>
      <p:bldP spid="16388" grpId="2"/>
      <p:bldP spid="4" grpId="0"/>
      <p:bldP spid="6" grpId="0"/>
      <p:bldP spid="6" grpId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76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397918" y="928862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bằng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phương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endParaRPr lang="en-US" altLang="zh-CN" sz="3600" b="1" i="1" dirty="0">
              <a:solidFill>
                <a:srgbClr val="3C8C93"/>
              </a:solidFill>
              <a:latin typeface="Times New Roman" panose="02020603050405020304" charset="0"/>
            </a:endParaRPr>
          </a:p>
        </p:txBody>
      </p:sp>
      <p:sp>
        <p:nvSpPr>
          <p:cNvPr id="17412" name="Text Box 4"/>
          <p:cNvSpPr txBox="1"/>
          <p:nvPr/>
        </p:nvSpPr>
        <p:spPr>
          <a:xfrm>
            <a:off x="2397918" y="2638166"/>
            <a:ext cx="506640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-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charset="0"/>
              </a:rPr>
              <a:t>Đáp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charset="0"/>
              </a:rPr>
              <a:t>án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charset="0"/>
              </a:rPr>
              <a:t> 1:       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charset="0"/>
              </a:rPr>
              <a:t>Xe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ô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charset="0"/>
              </a:rPr>
              <a:t>tô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charset="0"/>
              </a:rPr>
              <a:t> con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2450853" y="3475653"/>
            <a:ext cx="4737593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dirty="0">
                <a:solidFill>
                  <a:srgbClr val="00B050"/>
                </a:solidFill>
                <a:latin typeface="Times New Roman" panose="0202060305040502030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Times New Roman" panose="02020603050405020304" charset="0"/>
              </a:rPr>
              <a:t>Đáp</a:t>
            </a:r>
            <a:r>
              <a:rPr lang="en-US" altLang="zh-CN" sz="2800" dirty="0">
                <a:solidFill>
                  <a:srgbClr val="00B05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00B050"/>
                </a:solidFill>
                <a:latin typeface="Times New Roman" panose="02020603050405020304" charset="0"/>
              </a:rPr>
              <a:t>án</a:t>
            </a:r>
            <a:r>
              <a:rPr lang="en-US" altLang="zh-CN" sz="2800" dirty="0" smtClean="0">
                <a:solidFill>
                  <a:srgbClr val="00B050"/>
                </a:solidFill>
                <a:latin typeface="Times New Roman" panose="02020603050405020304" charset="0"/>
              </a:rPr>
              <a:t> 2:        </a:t>
            </a:r>
            <a:r>
              <a:rPr lang="en-US" altLang="zh-CN" sz="2800" dirty="0" err="1" smtClean="0">
                <a:solidFill>
                  <a:srgbClr val="00B050"/>
                </a:solidFill>
                <a:latin typeface="Times New Roman" panose="02020603050405020304" charset="0"/>
              </a:rPr>
              <a:t>Xe</a:t>
            </a:r>
            <a:r>
              <a:rPr lang="en-US" altLang="zh-CN" sz="2800" dirty="0" smtClean="0">
                <a:solidFill>
                  <a:srgbClr val="00B05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Times New Roman" panose="02020603050405020304" charset="0"/>
              </a:rPr>
              <a:t>tải</a:t>
            </a:r>
            <a:endParaRPr lang="en-US" altLang="zh-CN" sz="2800" dirty="0">
              <a:solidFill>
                <a:srgbClr val="00B050"/>
              </a:solidFill>
              <a:latin typeface="Times New Roman" panose="02020603050405020304" charset="0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2439647" y="4488661"/>
            <a:ext cx="4774924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</a:rPr>
              <a:t>-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charset="0"/>
              </a:rPr>
              <a:t>Đáp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anose="02020603050405020304" charset="0"/>
              </a:rPr>
              <a:t>án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anose="02020603050405020304" charset="0"/>
              </a:rPr>
              <a:t> 3:       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anose="02020603050405020304" charset="0"/>
              </a:rPr>
              <a:t>Tàu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charset="0"/>
              </a:rPr>
              <a:t>hoả</a:t>
            </a:r>
            <a:endParaRPr lang="en-US" altLang="zh-CN" sz="2800" dirty="0">
              <a:solidFill>
                <a:srgbClr val="0070C0"/>
              </a:solidFill>
              <a:latin typeface="Times New Roman" panose="02020603050405020304" charset="0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2446070" y="5413908"/>
            <a:ext cx="4605041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-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Đáp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 smtClean="0">
                <a:solidFill>
                  <a:srgbClr val="0D0D0D"/>
                </a:solidFill>
                <a:latin typeface="Times New Roman" panose="02020603050405020304" charset="0"/>
              </a:rPr>
              <a:t>án</a:t>
            </a:r>
            <a:r>
              <a:rPr lang="en-US" altLang="zh-CN" sz="2800" dirty="0" smtClean="0">
                <a:solidFill>
                  <a:srgbClr val="0D0D0D"/>
                </a:solidFill>
                <a:latin typeface="Times New Roman" panose="02020603050405020304" charset="0"/>
              </a:rPr>
              <a:t> 4:         </a:t>
            </a:r>
            <a:r>
              <a:rPr lang="en-US" altLang="zh-CN" sz="2800" dirty="0" err="1" smtClean="0">
                <a:solidFill>
                  <a:srgbClr val="0D0D0D"/>
                </a:solidFill>
                <a:latin typeface="Times New Roman" panose="02020603050405020304" charset="0"/>
              </a:rPr>
              <a:t>Xe</a:t>
            </a:r>
            <a:r>
              <a:rPr lang="en-US" altLang="zh-CN" sz="2800" dirty="0" smtClean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buýt</a:t>
            </a:r>
            <a:endParaRPr lang="en-US" altLang="zh-CN" sz="2800" dirty="0">
              <a:solidFill>
                <a:srgbClr val="0D0D0D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1"/>
      <p:bldP spid="17412" grpId="2"/>
      <p:bldP spid="7" grpId="1"/>
      <p:bldP spid="7" grpId="2"/>
      <p:bldP spid="9" grpId="1"/>
      <p:bldP spid="9" grpId="2"/>
      <p:bldP spid="10" grpId="1"/>
      <p:bldP spid="10" grpId="2"/>
      <p:bldP spid="10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66" y="914466"/>
            <a:ext cx="5480779" cy="969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7493" y="2300784"/>
            <a:ext cx="4836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charset="0"/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4184" y="3206821"/>
            <a:ext cx="501772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68780" y="5173183"/>
            <a:ext cx="5769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3594" y="4184895"/>
            <a:ext cx="4935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47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7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0" y="-30466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2690018" y="94615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9862" y="2133634"/>
            <a:ext cx="4876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62" y="3032780"/>
            <a:ext cx="4876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0806" y="5317513"/>
            <a:ext cx="396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19874" y="4121727"/>
            <a:ext cx="4866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9" grpId="0"/>
      <p:bldP spid="12" grpId="0"/>
      <p:bldP spid="12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543050" y="947512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Ai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ở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đón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Buýt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tiếp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theo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338359" y="2434783"/>
            <a:ext cx="4062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58" y="3308350"/>
            <a:ext cx="441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8359" y="4243064"/>
            <a:ext cx="3986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58" y="5209143"/>
            <a:ext cx="380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580</Words>
  <Application>Microsoft Office PowerPoint</Application>
  <PresentationFormat>On-screen Show (4:3)</PresentationFormat>
  <Paragraphs>66</Paragraphs>
  <Slides>22</Slides>
  <Notes>0</Notes>
  <HiddenSlides>0</HiddenSlides>
  <MMClips>23</MMClips>
  <ScaleCrop>false</ScaleCrop>
  <HeadingPairs>
    <vt:vector size="6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  <vt:variant>
        <vt:lpstr>Custom Shows</vt:lpstr>
      </vt:variant>
      <vt:variant>
        <vt:i4>1</vt:i4>
      </vt:variant>
    </vt:vector>
  </HeadingPairs>
  <TitlesOfParts>
    <vt:vector size="26" baseType="lpstr"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huy_ctn</cp:lastModifiedBy>
  <cp:revision>96</cp:revision>
  <dcterms:created xsi:type="dcterms:W3CDTF">2004-12-31T20:22:00Z</dcterms:created>
  <dcterms:modified xsi:type="dcterms:W3CDTF">2024-05-08T04:23:55Z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