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27" d="100"/>
          <a:sy n="27" d="100"/>
        </p:scale>
        <p:origin x="60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5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39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2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8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04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60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8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1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A0D1-2760-411F-A5CB-3D2BFDFB20F3}" type="datetimeFigureOut">
              <a:rPr lang="en-US" smtClean="0"/>
              <a:t>03/05/2024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FBC34-DEF4-4099-BDB9-F31DB1FA0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8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69"/>
            <a:ext cx="12192000" cy="678609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587508" y="165509"/>
            <a:ext cx="7143108" cy="779589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BẮC BIÊN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LOGO MẦM NON BĂC BIÊ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30" y="945098"/>
            <a:ext cx="1395984" cy="121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971800" y="3410918"/>
            <a:ext cx="5994400" cy="84719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endParaRPr lang="en-US" sz="3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7407" y="4053710"/>
            <a:ext cx="490126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Thời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gian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: 30-35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phút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Số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lượng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: 20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trẻ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Lớp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: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Mẫu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giáo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lớn</a:t>
            </a:r>
            <a:r>
              <a:rPr lang="en-US" sz="30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A1 </a:t>
            </a:r>
            <a:endParaRPr lang="en-US" sz="30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Người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dạy:Dương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Thị</a:t>
            </a:r>
            <a:r>
              <a:rPr lang="en-US" sz="3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Yến</a:t>
            </a:r>
            <a:endParaRPr lang="en-US" sz="3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44468" y="2033196"/>
            <a:ext cx="804906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Tạo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</a:t>
            </a:r>
            <a:endParaRPr lang="en-US" sz="6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Xé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dán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thuyền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trên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biển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2" name="Karaoke em đi chơi thuyền - Karaoke bài hát thiếu nhi - Nhạc thiếu nhi sôi độ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965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9378676" y="4792374"/>
            <a:ext cx="61485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3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4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6117" y="2055813"/>
            <a:ext cx="8523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XÉT – KẾT THÚC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63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90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50100" y="2438400"/>
            <a:ext cx="800100" cy="8509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01715" y="3289300"/>
            <a:ext cx="635058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Trẻ</a:t>
            </a:r>
            <a:r>
              <a:rPr lang="en-US" sz="5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quan</a:t>
            </a:r>
            <a:r>
              <a:rPr lang="en-US" sz="5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sát</a:t>
            </a:r>
            <a:r>
              <a:rPr lang="en-US" sz="5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tranh</a:t>
            </a:r>
            <a:r>
              <a:rPr lang="en-US" sz="5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0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mẫu</a:t>
            </a:r>
            <a:endParaRPr lang="en-US" sz="50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24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44" y="365125"/>
            <a:ext cx="1052085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33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47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9526"/>
            <a:ext cx="12192000" cy="6927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6194" y="1299067"/>
            <a:ext cx="88759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HỎI Ý TƯỞNG TRẺ</a:t>
            </a:r>
          </a:p>
        </p:txBody>
      </p:sp>
    </p:spTree>
    <p:extLst>
      <p:ext uri="{BB962C8B-B14F-4D97-AF65-F5344CB8AC3E}">
        <p14:creationId xmlns:p14="http://schemas.microsoft.com/office/powerpoint/2010/main" val="22628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39647" y="1100435"/>
            <a:ext cx="725551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Trẻ</a:t>
            </a:r>
            <a:r>
              <a:rPr lang="en-US" sz="10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10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thực</a:t>
            </a:r>
            <a:r>
              <a:rPr lang="en-US" sz="10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10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hiện</a:t>
            </a:r>
            <a:endParaRPr lang="en-US" sz="10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4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58" y="0"/>
            <a:ext cx="12081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6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585" y="1027906"/>
            <a:ext cx="1074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TRƯNG BÀY SẢN PHẨM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572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58</Words>
  <Application>Microsoft Office PowerPoint</Application>
  <PresentationFormat>Widescreen</PresentationFormat>
  <Paragraphs>12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ỦY BAN NHÂN DÂN QUẬN LONG BIÊN TRƯỜNG MẦM NON BẮC BIÊN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BẮC BIÊN</dc:title>
  <dc:creator>Admin</dc:creator>
  <cp:lastModifiedBy>Admin</cp:lastModifiedBy>
  <cp:revision>19</cp:revision>
  <dcterms:created xsi:type="dcterms:W3CDTF">2024-03-20T00:47:10Z</dcterms:created>
  <dcterms:modified xsi:type="dcterms:W3CDTF">2024-05-03T02:16:12Z</dcterms:modified>
</cp:coreProperties>
</file>