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52" r:id="rId2"/>
    <p:sldId id="257" r:id="rId3"/>
    <p:sldId id="453" r:id="rId4"/>
    <p:sldId id="435" r:id="rId5"/>
    <p:sldId id="440" r:id="rId6"/>
    <p:sldId id="436" r:id="rId7"/>
    <p:sldId id="441" r:id="rId8"/>
    <p:sldId id="437" r:id="rId9"/>
    <p:sldId id="442" r:id="rId10"/>
    <p:sldId id="438" r:id="rId11"/>
    <p:sldId id="443" r:id="rId12"/>
    <p:sldId id="439" r:id="rId13"/>
    <p:sldId id="444" r:id="rId14"/>
    <p:sldId id="447" r:id="rId15"/>
    <p:sldId id="446" r:id="rId16"/>
    <p:sldId id="449" r:id="rId17"/>
    <p:sldId id="448" r:id="rId18"/>
    <p:sldId id="408" r:id="rId19"/>
    <p:sldId id="450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E"/>
    <a:srgbClr val="EB1C24"/>
    <a:srgbClr val="FFC717"/>
    <a:srgbClr val="D71724"/>
    <a:srgbClr val="B01116"/>
    <a:srgbClr val="FFFFFF"/>
    <a:srgbClr val="F11D22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8" autoAdjust="0"/>
    <p:restoredTop sz="94660"/>
  </p:normalViewPr>
  <p:slideViewPr>
    <p:cSldViewPr>
      <p:cViewPr varScale="1">
        <p:scale>
          <a:sx n="44" d="100"/>
          <a:sy n="44" d="100"/>
        </p:scale>
        <p:origin x="60" y="61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E9141E-399C-8054-1B89-BE2418ECCF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5A3E1-C5EA-B253-03CF-5552B23CC5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07A4257-69B0-4578-BD92-0A79CF832630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AB3D370-6B0A-451B-8C15-9296643BFF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FC0DBA3-F524-8B86-7D94-2E35DA2F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E0565-0C76-59C8-F285-4884FA6A01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128A0-0D5B-78DC-E414-036EF2259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FC3BC5-9B05-491A-A821-FAF8A3C30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DEC86-9EDC-37A3-045E-136DE678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1D68-6E08-4CE3-98DA-510631138180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4A87-5C53-57A8-7E1C-AF593822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C91C0-133E-FC27-D714-5CB20BF4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AAD3F-8DA1-4795-BD5F-24C4ACFEE0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625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7B201-11FE-3459-5923-1059273CE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1AC46-3E4C-4EAC-85AE-F34B316245F4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2C256-5F37-99E7-5E93-8F5FA00E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7CB86-8EB9-9953-F9F2-B776859D1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60942-6F52-4369-B4A7-05B8BAC01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013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BB648-9815-C75A-39E3-054C2B920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54A30-9186-4E67-BA75-263A91ECFFEA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D3B98-F2FB-ADA7-A4E8-3841823F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F52E3-8FF8-30F7-1046-8D221824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F6BE-CB98-4429-AB51-E1BA0D53A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63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1783E-DC91-86E4-99B3-B23A12FB2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2E093-060C-4B09-956C-1C917D6261CF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C14F4-195F-4193-105A-9C5BF51D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B8CEA-CAE4-B648-2DD7-60504DD4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DAE4F-5CA6-4C7E-9760-37B1917DBA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A3296-7AEC-4950-77A6-B28AEE145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944C4-F6DF-4F0F-ADBB-494D31682EB0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2D516-4810-EC98-2B6E-E4420312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E7343-F602-3D5D-B101-49E9DCDD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30FAE-FEE5-4D0A-BF67-51E2C4384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04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A056E6-A9E8-E6FF-F5A7-143CAD3D8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7BF26-6F92-4197-B481-A5CF7DB451D7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7BD90E-ECCE-2B4B-3DAB-42C9AB84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7525B4-2704-2593-AD89-3205FEF4E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1228-9CD8-4C4B-86F4-D427A82B0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0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90A073E-54E9-DF19-78E1-652EBC0F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6B4A4-D040-4B4E-AE66-9AB1B68EACA4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5BF0A8-C817-10E9-FDC8-10D2CF40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F68100-3E90-6005-6154-A37E2CA1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2D2F4-E316-48FB-A9FB-7FDD2C1C62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6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7A5683-9737-3FEF-943A-1905FE4BF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F87A7-B0D4-4A7E-BDCF-94BA3EC559D2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F4FB4CA-179F-B290-76FD-3B3A1E161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BFB335-0D1C-35C0-CA17-0B6ACDF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A03E2-A50B-4D29-B0BA-D3D95E0F7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74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0D854A-F4BC-BCAE-1C9A-E97C5A6C0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EA426-8831-41BC-A360-D8120EF77E47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88FC13-764B-E9B7-76AD-0B7AF74D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E5C7A0-73B1-3C9D-1BC9-1BBA9ACB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823B5-DC86-46ED-974D-29C21D270C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89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05BB55-F7F8-51F1-16EF-92CAA996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98A1-FB52-4911-8823-8841473A6873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97CE66-6275-F23B-F4FE-EA897179C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657DC3-7D95-6EE1-FBFF-40E46730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07C4C-9126-4FA6-B615-EAAE94D9E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3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0F94D2-8789-D6E0-0B95-1A30FCC2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9098A-1031-480E-9343-D53E8508CF8F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2FFBE1-D215-1E43-014F-CC43F72F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521EA3-922B-1405-249A-C5D18B12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DD6D5-D799-48D7-8ADD-39D9807F1F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07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195FBFA-DF8C-F930-4F6F-8EE5A3C7A0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C58B06C-6BF3-712F-946A-EAC6B6544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2082F-43B1-970E-5AEC-F3E6188ED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A2384D-6C28-4832-A66C-AF0DA3B253FC}" type="datetimeFigureOut">
              <a:rPr lang="en-US"/>
              <a:pPr>
                <a:defRPr/>
              </a:pPr>
              <a:t>16/05/2024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00928-0A26-8535-2DFE-596A21FE0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0A374-613F-0D28-2B63-A2063FEB2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0356EA-3F09-4B65-AC30-CB39A92C8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gif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gif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11" Type="http://schemas.openxmlformats.org/officeDocument/2006/relationships/image" Target="../media/image18.jpeg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11" Type="http://schemas.openxmlformats.org/officeDocument/2006/relationships/image" Target="../media/image18.jpeg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1" y="38076"/>
            <a:ext cx="12216581" cy="7382998"/>
          </a:xfrm>
        </p:spPr>
      </p:pic>
      <p:sp>
        <p:nvSpPr>
          <p:cNvPr id="5" name="TextBox 4"/>
          <p:cNvSpPr txBox="1"/>
          <p:nvPr/>
        </p:nvSpPr>
        <p:spPr>
          <a:xfrm>
            <a:off x="3259825" y="-9796"/>
            <a:ext cx="43588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MẦM NON BẮC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 </a:t>
            </a: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MGL A1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6806" y="1785533"/>
            <a:ext cx="5030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 TRÌNH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LỄ HỘI MÙA XUÂN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20" y="1730767"/>
            <a:ext cx="2554180" cy="146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561" y="5886"/>
            <a:ext cx="2097136" cy="1352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522" y="3422831"/>
            <a:ext cx="2224088" cy="16659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78" y="174836"/>
            <a:ext cx="2781264" cy="133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3070" y="1417638"/>
            <a:ext cx="2319434" cy="1614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74" y="642533"/>
            <a:ext cx="1391487" cy="1211109"/>
          </a:xfrm>
          <a:prstGeom prst="rect">
            <a:avLst/>
          </a:prstGeom>
        </p:spPr>
      </p:pic>
      <p:pic>
        <p:nvPicPr>
          <p:cNvPr id="7" name="Up-La-Khoai-Do-Re-Mi-20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86" end="99986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5280" y="3469858"/>
            <a:ext cx="994447" cy="9944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45311" y="307067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7259" y="3638155"/>
            <a:ext cx="3771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,ê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5 - 6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gian:30 – 35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2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716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dirty="0" smtClean="0">
              <a:latin typeface="VNanvan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dirty="0">
              <a:latin typeface="VNanvan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500" dirty="0" err="1" smtClean="0">
                <a:latin typeface="VNanvant"/>
              </a:rPr>
              <a:t>Rồng</a:t>
            </a:r>
            <a:r>
              <a:rPr lang="en-US" sz="4500" dirty="0" smtClean="0">
                <a:latin typeface="VNanvant"/>
              </a:rPr>
              <a:t> </a:t>
            </a:r>
            <a:r>
              <a:rPr lang="en-US" sz="4500" dirty="0" err="1" smtClean="0">
                <a:latin typeface="VNanvant"/>
              </a:rPr>
              <a:t>rắn</a:t>
            </a:r>
            <a:r>
              <a:rPr lang="en-US" sz="4500" dirty="0" smtClean="0">
                <a:latin typeface="VNanvant"/>
              </a:rPr>
              <a:t> l</a:t>
            </a:r>
            <a:r>
              <a:rPr lang="en-US" sz="4500" dirty="0" smtClean="0">
                <a:solidFill>
                  <a:srgbClr val="FF0000"/>
                </a:solidFill>
                <a:latin typeface="VNanvant"/>
              </a:rPr>
              <a:t>…</a:t>
            </a:r>
            <a:r>
              <a:rPr lang="en-US" sz="4500" dirty="0" smtClean="0">
                <a:latin typeface="VNanvant"/>
              </a:rPr>
              <a:t>n </a:t>
            </a:r>
            <a:r>
              <a:rPr lang="en-US" sz="4500" dirty="0" err="1" smtClean="0">
                <a:latin typeface="VNanvant"/>
              </a:rPr>
              <a:t>mây</a:t>
            </a:r>
            <a:r>
              <a:rPr lang="en-US" dirty="0">
                <a:latin typeface="VNanvant"/>
              </a:rPr>
              <a:t/>
            </a:r>
            <a:br>
              <a:rPr lang="en-US" dirty="0">
                <a:latin typeface="VNanvant"/>
              </a:rPr>
            </a:br>
            <a:endParaRPr lang="en-US" altLang="en-US" dirty="0">
              <a:latin typeface="VNanvant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0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4: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Bé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hãy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điền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cái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còn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thiếu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thơ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2103724" y="5865493"/>
            <a:ext cx="785154" cy="715766"/>
          </a:xfrm>
          <a:prstGeom prst="flowChartProcess">
            <a:avLst/>
          </a:prstGeom>
          <a:solidFill>
            <a:srgbClr val="F11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9579505" y="5902983"/>
            <a:ext cx="785154" cy="715766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333E227B-93E0-E8FE-90FB-14D965D23F83}"/>
              </a:ext>
            </a:extLst>
          </p:cNvPr>
          <p:cNvSpPr/>
          <p:nvPr/>
        </p:nvSpPr>
        <p:spPr>
          <a:xfrm>
            <a:off x="5917145" y="5898066"/>
            <a:ext cx="785154" cy="715767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18462"/>
              </p:ext>
            </p:extLst>
          </p:nvPr>
        </p:nvGraphicFramePr>
        <p:xfrm>
          <a:off x="1881873" y="4419600"/>
          <a:ext cx="1385916" cy="1395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916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13959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Nanvant"/>
                        </a:rPr>
                        <a:t> </a:t>
                      </a:r>
                      <a:r>
                        <a:rPr lang="en-US" sz="7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ª</a:t>
                      </a:r>
                      <a:endParaRPr lang="en-US" sz="7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782343"/>
              </p:ext>
            </p:extLst>
          </p:nvPr>
        </p:nvGraphicFramePr>
        <p:xfrm>
          <a:off x="5715000" y="4419600"/>
          <a:ext cx="1447799" cy="1445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799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1445893">
                <a:tc>
                  <a:txBody>
                    <a:bodyPr/>
                    <a:lstStyle/>
                    <a:p>
                      <a:r>
                        <a:rPr lang="en-US" sz="7000" dirty="0" smtClean="0">
                          <a:latin typeface="VNanvant"/>
                        </a:rPr>
                        <a:t> </a:t>
                      </a:r>
                      <a:r>
                        <a:rPr lang="en-US" sz="7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¨</a:t>
                      </a:r>
                      <a:endParaRPr lang="en-US" sz="7000" dirty="0">
                        <a:solidFill>
                          <a:schemeClr val="tx1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458236"/>
              </p:ext>
            </p:extLst>
          </p:nvPr>
        </p:nvGraphicFramePr>
        <p:xfrm>
          <a:off x="9220200" y="4419600"/>
          <a:ext cx="1447800" cy="1432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1432784">
                <a:tc>
                  <a:txBody>
                    <a:bodyPr/>
                    <a:lstStyle/>
                    <a:p>
                      <a:r>
                        <a:rPr lang="en-US" sz="7000" dirty="0" smtClean="0">
                          <a:latin typeface="VNanvant"/>
                        </a:rPr>
                        <a:t> </a:t>
                      </a:r>
                      <a:r>
                        <a:rPr lang="en-US" sz="7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©</a:t>
                      </a:r>
                      <a:endParaRPr lang="en-US" sz="7000" dirty="0">
                        <a:solidFill>
                          <a:schemeClr val="tx1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015025"/>
              </p:ext>
            </p:extLst>
          </p:nvPr>
        </p:nvGraphicFramePr>
        <p:xfrm>
          <a:off x="3300639" y="2187720"/>
          <a:ext cx="5449709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9709">
                  <a:extLst>
                    <a:ext uri="{9D8B030D-6E8A-4147-A177-3AD203B41FA5}">
                      <a16:colId xmlns:a16="http://schemas.microsoft.com/office/drawing/2014/main" val="1747425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500" dirty="0" smtClean="0"/>
                        <a:t>   </a:t>
                      </a:r>
                      <a:r>
                        <a:rPr lang="en-US" sz="4500" dirty="0" err="1" smtClean="0"/>
                        <a:t>Rồng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rắn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lên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mây</a:t>
                      </a:r>
                      <a:endParaRPr lang="en-US" sz="45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7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196687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098" grpId="0" animBg="1"/>
      <p:bldP spid="61456" grpId="0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02" y="91650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dirty="0" smtClean="0">
              <a:latin typeface="VNanvan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dirty="0">
              <a:latin typeface="VNanvan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500" dirty="0" err="1" smtClean="0">
                <a:latin typeface="VNanvant"/>
              </a:rPr>
              <a:t>Rồng</a:t>
            </a:r>
            <a:r>
              <a:rPr lang="en-US" sz="4500" dirty="0" smtClean="0">
                <a:latin typeface="VNanvant"/>
              </a:rPr>
              <a:t> </a:t>
            </a:r>
            <a:r>
              <a:rPr lang="en-US" sz="4500" dirty="0" err="1" smtClean="0">
                <a:latin typeface="VNanvant"/>
              </a:rPr>
              <a:t>rắn</a:t>
            </a:r>
            <a:r>
              <a:rPr lang="en-US" sz="4500" dirty="0" smtClean="0">
                <a:latin typeface="VNanvant"/>
              </a:rPr>
              <a:t> l</a:t>
            </a:r>
            <a:r>
              <a:rPr lang="en-US" sz="4500" dirty="0" smtClean="0">
                <a:solidFill>
                  <a:srgbClr val="FF0000"/>
                </a:solidFill>
                <a:latin typeface="VNanvant"/>
              </a:rPr>
              <a:t>…</a:t>
            </a:r>
            <a:r>
              <a:rPr lang="en-US" sz="4500" dirty="0" smtClean="0">
                <a:latin typeface="VNanvant"/>
              </a:rPr>
              <a:t>n </a:t>
            </a:r>
            <a:r>
              <a:rPr lang="en-US" sz="4500" dirty="0" err="1" smtClean="0">
                <a:latin typeface="VNanvant"/>
              </a:rPr>
              <a:t>mây</a:t>
            </a:r>
            <a:r>
              <a:rPr lang="en-US" dirty="0">
                <a:latin typeface="VNanvant"/>
              </a:rPr>
              <a:t/>
            </a:r>
            <a:br>
              <a:rPr lang="en-US" dirty="0">
                <a:latin typeface="VNanvant"/>
              </a:rPr>
            </a:br>
            <a:endParaRPr lang="en-US" altLang="en-US" dirty="0">
              <a:latin typeface="VNanvant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0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4: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Bé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hãy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điền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cái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còn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thiếu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thơ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0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0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2103724" y="5865493"/>
            <a:ext cx="785154" cy="715766"/>
          </a:xfrm>
          <a:prstGeom prst="flowChartProcess">
            <a:avLst/>
          </a:prstGeom>
          <a:solidFill>
            <a:srgbClr val="F11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9579505" y="5902983"/>
            <a:ext cx="785154" cy="715766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333E227B-93E0-E8FE-90FB-14D965D23F83}"/>
              </a:ext>
            </a:extLst>
          </p:cNvPr>
          <p:cNvSpPr/>
          <p:nvPr/>
        </p:nvSpPr>
        <p:spPr>
          <a:xfrm>
            <a:off x="5917145" y="5898066"/>
            <a:ext cx="785154" cy="715767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036841"/>
              </p:ext>
            </p:extLst>
          </p:nvPr>
        </p:nvGraphicFramePr>
        <p:xfrm>
          <a:off x="1881873" y="4572000"/>
          <a:ext cx="1385916" cy="1243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916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12435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Nanvant"/>
                        </a:rPr>
                        <a:t> </a:t>
                      </a:r>
                      <a:r>
                        <a:rPr lang="en-US" sz="7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ª</a:t>
                      </a:r>
                      <a:endParaRPr lang="en-US" sz="7000" dirty="0">
                        <a:solidFill>
                          <a:schemeClr val="tx1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263709"/>
              </p:ext>
            </p:extLst>
          </p:nvPr>
        </p:nvGraphicFramePr>
        <p:xfrm>
          <a:off x="5638800" y="4572000"/>
          <a:ext cx="1371599" cy="1293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599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12934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Nanvant"/>
                        </a:rPr>
                        <a:t> </a:t>
                      </a:r>
                      <a:r>
                        <a:rPr lang="en-US" sz="7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¨</a:t>
                      </a:r>
                      <a:endParaRPr lang="en-US" sz="7000" dirty="0">
                        <a:solidFill>
                          <a:schemeClr val="tx1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379320"/>
              </p:ext>
            </p:extLst>
          </p:nvPr>
        </p:nvGraphicFramePr>
        <p:xfrm>
          <a:off x="9381410" y="4419600"/>
          <a:ext cx="1362790" cy="1445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790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14458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Nanvant"/>
                        </a:rPr>
                        <a:t> </a:t>
                      </a:r>
                      <a:r>
                        <a:rPr lang="en-US" sz="7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©</a:t>
                      </a:r>
                      <a:endParaRPr lang="en-US" sz="7000" dirty="0">
                        <a:solidFill>
                          <a:schemeClr val="tx1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300639" y="2187720"/>
          <a:ext cx="5449709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9709">
                  <a:extLst>
                    <a:ext uri="{9D8B030D-6E8A-4147-A177-3AD203B41FA5}">
                      <a16:colId xmlns:a16="http://schemas.microsoft.com/office/drawing/2014/main" val="1747425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500" dirty="0" smtClean="0"/>
                        <a:t>   </a:t>
                      </a:r>
                      <a:r>
                        <a:rPr lang="en-US" sz="4500" dirty="0" err="1" smtClean="0"/>
                        <a:t>Rồng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rắn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lên</a:t>
                      </a:r>
                      <a:r>
                        <a:rPr lang="en-US" sz="4500" baseline="0" dirty="0" smtClean="0"/>
                        <a:t> </a:t>
                      </a:r>
                      <a:r>
                        <a:rPr lang="en-US" sz="4500" baseline="0" dirty="0" err="1" smtClean="0"/>
                        <a:t>mây</a:t>
                      </a:r>
                      <a:endParaRPr lang="en-US" sz="45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87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014066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8" grpId="0" animBg="1"/>
      <p:bldP spid="28" grpId="1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79" y="0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5: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Bạn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nào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đang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cầm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e?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5485558" y="5472643"/>
            <a:ext cx="785154" cy="75615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273" y="2311851"/>
            <a:ext cx="1609725" cy="2838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9455" y="2237674"/>
            <a:ext cx="1975275" cy="2944623"/>
          </a:xfrm>
          <a:prstGeom prst="rect">
            <a:avLst/>
          </a:prstGeom>
        </p:spPr>
      </p:pic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8814515" y="5311102"/>
            <a:ext cx="785154" cy="756150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36208" y="2108868"/>
            <a:ext cx="2562984" cy="4236566"/>
            <a:chOff x="1136208" y="2108868"/>
            <a:chExt cx="2562984" cy="4236566"/>
          </a:xfrm>
        </p:grpSpPr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333E227B-93E0-E8FE-90FB-14D965D23F83}"/>
                </a:ext>
              </a:extLst>
            </p:cNvPr>
            <p:cNvSpPr/>
            <p:nvPr/>
          </p:nvSpPr>
          <p:spPr>
            <a:xfrm>
              <a:off x="1782544" y="5629667"/>
              <a:ext cx="785154" cy="715767"/>
            </a:xfrm>
            <a:prstGeom prst="flowChartProcess">
              <a:avLst/>
            </a:prstGeom>
            <a:solidFill>
              <a:srgbClr val="F11D2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36208" y="2108868"/>
              <a:ext cx="2562984" cy="3264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8436986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1456" grpId="0"/>
      <p:bldP spid="30" grpId="0" animBg="1"/>
      <p:bldP spid="30" grpId="1" animBg="1"/>
      <p:bldP spid="14" grpId="0" animBg="1"/>
      <p:bldP spid="14" grpId="1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9" y="152441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5: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Bạn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nào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đang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cầm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e?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5534400" y="5627384"/>
            <a:ext cx="785154" cy="71805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2323" y="2344168"/>
            <a:ext cx="1609725" cy="2838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8200" y="2193835"/>
            <a:ext cx="1980953" cy="2942580"/>
          </a:xfrm>
          <a:prstGeom prst="rect">
            <a:avLst/>
          </a:prstGeom>
        </p:spPr>
      </p:pic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9056099" y="5552436"/>
            <a:ext cx="785154" cy="718050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73127" y="2137444"/>
            <a:ext cx="2566638" cy="4207990"/>
            <a:chOff x="1073127" y="2137444"/>
            <a:chExt cx="2566638" cy="4207990"/>
          </a:xfrm>
        </p:grpSpPr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333E227B-93E0-E8FE-90FB-14D965D23F83}"/>
                </a:ext>
              </a:extLst>
            </p:cNvPr>
            <p:cNvSpPr/>
            <p:nvPr/>
          </p:nvSpPr>
          <p:spPr>
            <a:xfrm>
              <a:off x="1782544" y="5629667"/>
              <a:ext cx="785154" cy="715767"/>
            </a:xfrm>
            <a:prstGeom prst="flowChartProcess">
              <a:avLst/>
            </a:prstGeom>
            <a:solidFill>
              <a:srgbClr val="F11D2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73127" y="2137444"/>
              <a:ext cx="2566638" cy="3261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631652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0" grpId="0" animBg="1"/>
      <p:bldP spid="13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58194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 dirty="0"/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532861" y="2267384"/>
            <a:ext cx="785154" cy="715766"/>
          </a:xfrm>
          <a:prstGeom prst="flowChartProcess">
            <a:avLst/>
          </a:prstGeom>
          <a:solidFill>
            <a:srgbClr val="EB1C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546843" y="5061518"/>
            <a:ext cx="785154" cy="715766"/>
          </a:xfrm>
          <a:prstGeom prst="flowChartProcess">
            <a:avLst/>
          </a:prstGeom>
          <a:solidFill>
            <a:srgbClr val="FFC7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214771"/>
              </p:ext>
            </p:extLst>
          </p:nvPr>
        </p:nvGraphicFramePr>
        <p:xfrm>
          <a:off x="9720045" y="2277680"/>
          <a:ext cx="96842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20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510596"/>
              </p:ext>
            </p:extLst>
          </p:nvPr>
        </p:nvGraphicFramePr>
        <p:xfrm>
          <a:off x="9720045" y="3534753"/>
          <a:ext cx="96842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20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916529"/>
              </p:ext>
            </p:extLst>
          </p:nvPr>
        </p:nvGraphicFramePr>
        <p:xfrm>
          <a:off x="9686123" y="4916481"/>
          <a:ext cx="1002341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341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ª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484882" y="3551600"/>
            <a:ext cx="785154" cy="715766"/>
          </a:xfrm>
          <a:prstGeom prst="flowChart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2919214" y="5536766"/>
            <a:ext cx="5403655" cy="715766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B</a:t>
            </a:r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Þt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 m¾t b¾t d</a:t>
            </a:r>
            <a:r>
              <a:rPr lang="en-US" sz="4800" b="1" dirty="0" smtClean="0">
                <a:solidFill>
                  <a:srgbClr val="EB1C24"/>
                </a:solidFill>
                <a:latin typeface=".VnAvant" panose="020B7200000000000000" pitchFamily="34" charset="0"/>
                <a:cs typeface="Times New Roman" pitchFamily="18" charset="0"/>
              </a:rPr>
              <a:t>ª</a:t>
            </a:r>
            <a:endParaRPr lang="vi-VN" sz="4800" b="1" dirty="0">
              <a:solidFill>
                <a:srgbClr val="EB1C24"/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33" name="Picture 32" descr="Trò chơi dân gian: Bịt mắt bắt dê – Special Kid Việt Na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99" y="2336476"/>
            <a:ext cx="4483735" cy="258000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" y="1600200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6: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Bé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hãy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tìm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cái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đứng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ở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vị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trí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cuối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cùng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anose="020B7200000000000000" pitchFamily="34" charset="0"/>
                <a:cs typeface="Times New Roman" pitchFamily="18" charset="0"/>
              </a:rPr>
              <a:t>c©u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3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7" y="650909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09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3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5" grpId="0"/>
      <p:bldP spid="26" grpId="0" animBg="1"/>
      <p:bldP spid="26" grpId="1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58194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 dirty="0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532861" y="2267384"/>
            <a:ext cx="785154" cy="715766"/>
          </a:xfrm>
          <a:prstGeom prst="flowChartProcess">
            <a:avLst/>
          </a:prstGeom>
          <a:solidFill>
            <a:srgbClr val="EB1C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534973" y="4939598"/>
            <a:ext cx="785154" cy="715766"/>
          </a:xfrm>
          <a:prstGeom prst="flowChartProcess">
            <a:avLst/>
          </a:prstGeom>
          <a:solidFill>
            <a:srgbClr val="FFC7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158260"/>
              </p:ext>
            </p:extLst>
          </p:nvPr>
        </p:nvGraphicFramePr>
        <p:xfrm>
          <a:off x="9720045" y="2277680"/>
          <a:ext cx="96842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20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43901"/>
              </p:ext>
            </p:extLst>
          </p:nvPr>
        </p:nvGraphicFramePr>
        <p:xfrm>
          <a:off x="9720045" y="3534753"/>
          <a:ext cx="96842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20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030624"/>
              </p:ext>
            </p:extLst>
          </p:nvPr>
        </p:nvGraphicFramePr>
        <p:xfrm>
          <a:off x="9686123" y="4916481"/>
          <a:ext cx="1002341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341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ª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484882" y="3551600"/>
            <a:ext cx="785154" cy="715766"/>
          </a:xfrm>
          <a:prstGeom prst="flowChart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2919214" y="5536766"/>
            <a:ext cx="5403655" cy="715766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B</a:t>
            </a:r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Þt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itchFamily="18" charset="0"/>
              </a:rPr>
              <a:t> m¾t b¾t d</a:t>
            </a:r>
            <a:r>
              <a:rPr lang="en-US" sz="4800" b="1" dirty="0" smtClean="0">
                <a:solidFill>
                  <a:srgbClr val="EB1C24"/>
                </a:solidFill>
                <a:latin typeface=".VnAvant" panose="020B7200000000000000" pitchFamily="34" charset="0"/>
                <a:cs typeface="Times New Roman" pitchFamily="18" charset="0"/>
              </a:rPr>
              <a:t>ª</a:t>
            </a:r>
            <a:endParaRPr lang="vi-VN" sz="4800" b="1" dirty="0">
              <a:solidFill>
                <a:srgbClr val="EB1C24"/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26" name="Picture 25" descr="Trò chơi dân gian: Bịt mắt bắt dê – Special Kid Việt Na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99" y="2336476"/>
            <a:ext cx="4483735" cy="258000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" y="1600200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6: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Bé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hãy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tìm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cái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đứng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ở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vị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trí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cuối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cùng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anose="020B7200000000000000" pitchFamily="34" charset="0"/>
                <a:cs typeface="Times New Roman" pitchFamily="18" charset="0"/>
              </a:rPr>
              <a:t>c©u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28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60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96" y="304883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3000" b="1" dirty="0" err="1" smtClean="0">
                <a:solidFill>
                  <a:srgbClr val="00009E"/>
                </a:solidFill>
                <a:latin typeface=".VnAvant" panose="020B7200000000000000" pitchFamily="34" charset="0"/>
              </a:rPr>
              <a:t>Ì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mµ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</a:t>
            </a:r>
            <a:r>
              <a:rPr lang="en-US" sz="3000" b="1" dirty="0" err="1" smtClean="0">
                <a:solidFill>
                  <a:srgbClr val="00009E"/>
                </a:solidFill>
                <a:latin typeface=".VnAvant" panose="020B7200000000000000" pitchFamily="34" charset="0"/>
              </a:rPr>
              <a:t>Ì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c©y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cau</a:t>
            </a:r>
            <a:r>
              <a:rPr lang="vi-VN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sz="3000" b="1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Hái</a:t>
            </a:r>
            <a:r>
              <a:rPr lang="en-US" sz="3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</a:t>
            </a:r>
            <a:r>
              <a:rPr lang="vi-VN" sz="3000" b="1" dirty="0">
                <a:solidFill>
                  <a:srgbClr val="FF0000"/>
                </a:solidFill>
                <a:latin typeface=".VnAvant" panose="020B7200000000000000" pitchFamily="34" charset="0"/>
              </a:rPr>
              <a:t>ă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chó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chuét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vi-VN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®©u v¾ng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Chó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chuét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chî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®­­</a:t>
            </a:r>
            <a:r>
              <a:rPr lang="vi-VN" sz="30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êng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xa</a:t>
            </a:r>
            <a:r>
              <a:rPr lang="vi-VN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Mua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m¾m,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mua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muèi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giç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cha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chó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3000" b="1" dirty="0" err="1" smtClean="0">
                <a:solidFill>
                  <a:srgbClr val="00009E"/>
                </a:solidFill>
                <a:latin typeface=".VnAvant" panose="020B7200000000000000" pitchFamily="34" charset="0"/>
              </a:rPr>
              <a:t>Ì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vi-VN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endParaRPr lang="en-US" altLang="en-US" sz="1800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vi-VN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7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thơ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có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bao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nhiêu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anose="020B7200000000000000" pitchFamily="34" charset="0"/>
                <a:cs typeface="Times New Roman" pitchFamily="18" charset="0"/>
              </a:rPr>
              <a:t>e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6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5529033" y="5902748"/>
            <a:ext cx="785154" cy="715766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9419101" y="5889311"/>
            <a:ext cx="785154" cy="71805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3E227B-93E0-E8FE-90FB-14D965D23F83}"/>
              </a:ext>
            </a:extLst>
          </p:cNvPr>
          <p:cNvSpPr/>
          <p:nvPr/>
        </p:nvSpPr>
        <p:spPr>
          <a:xfrm>
            <a:off x="1780571" y="5935636"/>
            <a:ext cx="785154" cy="715767"/>
          </a:xfrm>
          <a:prstGeom prst="flowChartProcess">
            <a:avLst/>
          </a:prstGeom>
          <a:solidFill>
            <a:srgbClr val="F11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 dirty="0"/>
          </a:p>
        </p:txBody>
      </p:sp>
      <p:pic>
        <p:nvPicPr>
          <p:cNvPr id="1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762332" y="4979329"/>
          <a:ext cx="84295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955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483109" y="5027898"/>
          <a:ext cx="87700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02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9340442" y="4979329"/>
          <a:ext cx="87678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87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24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96" y="304883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3000" b="1" dirty="0" err="1" smtClean="0">
                <a:solidFill>
                  <a:srgbClr val="00009E"/>
                </a:solidFill>
                <a:latin typeface=".VnAvant" panose="020B7200000000000000" pitchFamily="34" charset="0"/>
              </a:rPr>
              <a:t>Ì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mµ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</a:t>
            </a:r>
            <a:r>
              <a:rPr lang="en-US" sz="3000" b="1" dirty="0" err="1" smtClean="0">
                <a:solidFill>
                  <a:srgbClr val="00009E"/>
                </a:solidFill>
                <a:latin typeface=".VnAvant" panose="020B7200000000000000" pitchFamily="34" charset="0"/>
              </a:rPr>
              <a:t>Ì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c©y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cau</a:t>
            </a:r>
            <a:r>
              <a:rPr lang="vi-VN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US" sz="3000" b="1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Hái</a:t>
            </a:r>
            <a:r>
              <a:rPr lang="en-US" sz="3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thăm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chó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chuét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vi-VN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®©u v¾ng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Chó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chuét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chî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®­­</a:t>
            </a:r>
            <a:r>
              <a:rPr lang="vi-VN" sz="30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êng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xa</a:t>
            </a:r>
            <a:r>
              <a:rPr lang="vi-VN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Mua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m¾m,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mua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muèi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giç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cha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chó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sz="3000" b="1" dirty="0" err="1" smtClean="0">
                <a:solidFill>
                  <a:srgbClr val="00009E"/>
                </a:solidFill>
                <a:latin typeface=".VnAvant" panose="020B7200000000000000" pitchFamily="34" charset="0"/>
              </a:rPr>
              <a:t>Ì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vi-VN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endParaRPr lang="en-US" altLang="en-US" sz="1800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vi-VN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7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thơ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có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bao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nhiêu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anose="020B7200000000000000" pitchFamily="34" charset="0"/>
                <a:cs typeface="Times New Roman" pitchFamily="18" charset="0"/>
              </a:rPr>
              <a:t>e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6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5529033" y="5902748"/>
            <a:ext cx="785154" cy="715766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9419101" y="5889311"/>
            <a:ext cx="785154" cy="71805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3E227B-93E0-E8FE-90FB-14D965D23F83}"/>
              </a:ext>
            </a:extLst>
          </p:cNvPr>
          <p:cNvSpPr/>
          <p:nvPr/>
        </p:nvSpPr>
        <p:spPr>
          <a:xfrm>
            <a:off x="1780571" y="5935636"/>
            <a:ext cx="785154" cy="715767"/>
          </a:xfrm>
          <a:prstGeom prst="flowChartProcess">
            <a:avLst/>
          </a:prstGeom>
          <a:solidFill>
            <a:srgbClr val="F11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 dirty="0"/>
          </a:p>
        </p:txBody>
      </p:sp>
      <p:pic>
        <p:nvPicPr>
          <p:cNvPr id="1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762332" y="4979329"/>
          <a:ext cx="84295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955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483109" y="5027898"/>
          <a:ext cx="87700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02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9340442" y="4979329"/>
          <a:ext cx="87678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87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57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8" grpId="1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6E631A39-174C-5034-5A1F-D89615A9D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82563"/>
            <a:ext cx="11734800" cy="6335712"/>
          </a:xfrm>
          <a:prstGeom prst="roundRect">
            <a:avLst>
              <a:gd name="adj" fmla="val 863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41" name="Text Box 13">
            <a:extLst>
              <a:ext uri="{FF2B5EF4-FFF2-40B4-BE49-F238E27FC236}">
                <a16:creationId xmlns:a16="http://schemas.microsoft.com/office/drawing/2014/main" id="{771279D3-4C27-644B-8B33-792DF585B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66967"/>
            <a:ext cx="82677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dirty="0" smtClean="0">
                <a:ln w="0">
                  <a:solidFill>
                    <a:srgbClr val="FFFF00"/>
                  </a:solidFill>
                </a:ln>
                <a:solidFill>
                  <a:srgbClr val="B01116"/>
                </a:solidFill>
                <a:effectLst>
                  <a:reflection blurRad="6350" stA="53000" endA="300" endPos="35500" dir="5400000" sy="-90000" algn="bl" rotWithShape="0"/>
                </a:effectLst>
                <a:latin typeface="Congenial Black" panose="02000503040000020004" pitchFamily="2" charset="0"/>
                <a:cs typeface="Times New Roman" panose="02020603050405020304" pitchFamily="18" charset="0"/>
              </a:rPr>
              <a:t>CHÚC MỪNG </a:t>
            </a:r>
            <a:r>
              <a:rPr lang="en-US" altLang="en-US" sz="8000" dirty="0">
                <a:ln w="0">
                  <a:solidFill>
                    <a:srgbClr val="FFFF00"/>
                  </a:solidFill>
                </a:ln>
                <a:solidFill>
                  <a:srgbClr val="B01116"/>
                </a:solidFill>
                <a:effectLst>
                  <a:reflection blurRad="6350" stA="53000" endA="300" endPos="35500" dir="5400000" sy="-90000" algn="bl" rotWithShape="0"/>
                </a:effectLst>
                <a:latin typeface="Congenial Black" panose="02000503040000020004" pitchFamily="2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097C82B9-1235-25C7-E563-A50D717D4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3" b="8009"/>
          <a:stretch>
            <a:fillRect/>
          </a:stretch>
        </p:blipFill>
        <p:spPr bwMode="auto">
          <a:xfrm>
            <a:off x="3901752" y="685800"/>
            <a:ext cx="4388496" cy="371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4.07407E-6 L -0.00104 -0.08819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42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1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2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0" y="-1119"/>
            <a:ext cx="12220575" cy="6858000"/>
          </a:xfrm>
          <a:prstGeom prst="rect">
            <a:avLst/>
          </a:prstGeom>
        </p:spPr>
      </p:pic>
      <p:grpSp>
        <p:nvGrpSpPr>
          <p:cNvPr id="588" name="Group 587"/>
          <p:cNvGrpSpPr/>
          <p:nvPr/>
        </p:nvGrpSpPr>
        <p:grpSpPr>
          <a:xfrm>
            <a:off x="990424" y="4502347"/>
            <a:ext cx="1304192" cy="1464714"/>
            <a:chOff x="720000" y="2104419"/>
            <a:chExt cx="1304192" cy="1464714"/>
          </a:xfrm>
        </p:grpSpPr>
        <p:sp>
          <p:nvSpPr>
            <p:cNvPr id="589" name="Google Shape;2959;p47"/>
            <p:cNvSpPr/>
            <p:nvPr/>
          </p:nvSpPr>
          <p:spPr>
            <a:xfrm>
              <a:off x="720000" y="2104419"/>
              <a:ext cx="1304192" cy="1464714"/>
            </a:xfrm>
            <a:custGeom>
              <a:avLst/>
              <a:gdLst/>
              <a:ahLst/>
              <a:cxnLst/>
              <a:rect l="l" t="t" r="r" b="b"/>
              <a:pathLst>
                <a:path w="34195" h="38407" extrusionOk="0">
                  <a:moveTo>
                    <a:pt x="14220" y="1"/>
                  </a:moveTo>
                  <a:cubicBezTo>
                    <a:pt x="13813" y="1"/>
                    <a:pt x="13386" y="23"/>
                    <a:pt x="12945" y="74"/>
                  </a:cubicBezTo>
                  <a:cubicBezTo>
                    <a:pt x="7905" y="652"/>
                    <a:pt x="6388" y="2862"/>
                    <a:pt x="6001" y="4618"/>
                  </a:cubicBezTo>
                  <a:cubicBezTo>
                    <a:pt x="5840" y="5352"/>
                    <a:pt x="5879" y="6017"/>
                    <a:pt x="5970" y="6528"/>
                  </a:cubicBezTo>
                  <a:cubicBezTo>
                    <a:pt x="5980" y="6594"/>
                    <a:pt x="5973" y="6662"/>
                    <a:pt x="5946" y="6722"/>
                  </a:cubicBezTo>
                  <a:cubicBezTo>
                    <a:pt x="5391" y="8007"/>
                    <a:pt x="5273" y="10014"/>
                    <a:pt x="6966" y="12166"/>
                  </a:cubicBezTo>
                  <a:cubicBezTo>
                    <a:pt x="7044" y="12262"/>
                    <a:pt x="7067" y="12402"/>
                    <a:pt x="7010" y="12515"/>
                  </a:cubicBezTo>
                  <a:cubicBezTo>
                    <a:pt x="6868" y="12804"/>
                    <a:pt x="6776" y="13116"/>
                    <a:pt x="6743" y="13437"/>
                  </a:cubicBezTo>
                  <a:cubicBezTo>
                    <a:pt x="6743" y="13441"/>
                    <a:pt x="6742" y="13448"/>
                    <a:pt x="6742" y="13454"/>
                  </a:cubicBezTo>
                  <a:cubicBezTo>
                    <a:pt x="6472" y="13133"/>
                    <a:pt x="6098" y="12924"/>
                    <a:pt x="5680" y="12867"/>
                  </a:cubicBezTo>
                  <a:cubicBezTo>
                    <a:pt x="5597" y="12854"/>
                    <a:pt x="5512" y="12848"/>
                    <a:pt x="5428" y="12848"/>
                  </a:cubicBezTo>
                  <a:lnTo>
                    <a:pt x="5391" y="12848"/>
                  </a:lnTo>
                  <a:cubicBezTo>
                    <a:pt x="5066" y="12485"/>
                    <a:pt x="4608" y="12174"/>
                    <a:pt x="3960" y="12174"/>
                  </a:cubicBezTo>
                  <a:cubicBezTo>
                    <a:pt x="3888" y="12174"/>
                    <a:pt x="3813" y="12178"/>
                    <a:pt x="3741" y="12188"/>
                  </a:cubicBezTo>
                  <a:cubicBezTo>
                    <a:pt x="3503" y="12217"/>
                    <a:pt x="3275" y="12296"/>
                    <a:pt x="3072" y="12416"/>
                  </a:cubicBezTo>
                  <a:cubicBezTo>
                    <a:pt x="3024" y="12445"/>
                    <a:pt x="2973" y="12460"/>
                    <a:pt x="2918" y="12464"/>
                  </a:cubicBezTo>
                  <a:cubicBezTo>
                    <a:pt x="2684" y="12480"/>
                    <a:pt x="2455" y="12543"/>
                    <a:pt x="2248" y="12646"/>
                  </a:cubicBezTo>
                  <a:lnTo>
                    <a:pt x="2229" y="12658"/>
                  </a:lnTo>
                  <a:cubicBezTo>
                    <a:pt x="1957" y="12797"/>
                    <a:pt x="1733" y="13002"/>
                    <a:pt x="1570" y="13255"/>
                  </a:cubicBezTo>
                  <a:cubicBezTo>
                    <a:pt x="1541" y="13300"/>
                    <a:pt x="1502" y="13339"/>
                    <a:pt x="1450" y="13368"/>
                  </a:cubicBezTo>
                  <a:cubicBezTo>
                    <a:pt x="1257" y="13476"/>
                    <a:pt x="1083" y="13623"/>
                    <a:pt x="939" y="13807"/>
                  </a:cubicBezTo>
                  <a:cubicBezTo>
                    <a:pt x="729" y="14076"/>
                    <a:pt x="578" y="14442"/>
                    <a:pt x="554" y="14858"/>
                  </a:cubicBezTo>
                  <a:cubicBezTo>
                    <a:pt x="552" y="14909"/>
                    <a:pt x="538" y="14961"/>
                    <a:pt x="514" y="15005"/>
                  </a:cubicBezTo>
                  <a:cubicBezTo>
                    <a:pt x="270" y="15476"/>
                    <a:pt x="1" y="16510"/>
                    <a:pt x="1384" y="17645"/>
                  </a:cubicBezTo>
                  <a:cubicBezTo>
                    <a:pt x="1512" y="17752"/>
                    <a:pt x="1646" y="17851"/>
                    <a:pt x="1766" y="17935"/>
                  </a:cubicBezTo>
                  <a:cubicBezTo>
                    <a:pt x="1799" y="17958"/>
                    <a:pt x="1824" y="17986"/>
                    <a:pt x="1850" y="18019"/>
                  </a:cubicBezTo>
                  <a:cubicBezTo>
                    <a:pt x="1900" y="18092"/>
                    <a:pt x="1957" y="18168"/>
                    <a:pt x="2020" y="18244"/>
                  </a:cubicBezTo>
                  <a:cubicBezTo>
                    <a:pt x="2324" y="18607"/>
                    <a:pt x="2688" y="18875"/>
                    <a:pt x="3086" y="19036"/>
                  </a:cubicBezTo>
                  <a:cubicBezTo>
                    <a:pt x="3126" y="19052"/>
                    <a:pt x="3161" y="19076"/>
                    <a:pt x="3192" y="19105"/>
                  </a:cubicBezTo>
                  <a:cubicBezTo>
                    <a:pt x="4348" y="20249"/>
                    <a:pt x="6104" y="21494"/>
                    <a:pt x="8261" y="21494"/>
                  </a:cubicBezTo>
                  <a:lnTo>
                    <a:pt x="8385" y="21494"/>
                  </a:lnTo>
                  <a:cubicBezTo>
                    <a:pt x="8755" y="21484"/>
                    <a:pt x="9133" y="21451"/>
                    <a:pt x="9510" y="21395"/>
                  </a:cubicBezTo>
                  <a:lnTo>
                    <a:pt x="9542" y="21492"/>
                  </a:lnTo>
                  <a:lnTo>
                    <a:pt x="10170" y="21303"/>
                  </a:lnTo>
                  <a:cubicBezTo>
                    <a:pt x="10203" y="21293"/>
                    <a:pt x="10236" y="21288"/>
                    <a:pt x="10269" y="21288"/>
                  </a:cubicBezTo>
                  <a:cubicBezTo>
                    <a:pt x="10401" y="21288"/>
                    <a:pt x="10526" y="21367"/>
                    <a:pt x="10581" y="21494"/>
                  </a:cubicBezTo>
                  <a:lnTo>
                    <a:pt x="10903" y="22245"/>
                  </a:lnTo>
                  <a:cubicBezTo>
                    <a:pt x="10958" y="22372"/>
                    <a:pt x="11083" y="22448"/>
                    <a:pt x="11215" y="22448"/>
                  </a:cubicBezTo>
                  <a:cubicBezTo>
                    <a:pt x="11259" y="22448"/>
                    <a:pt x="11305" y="22440"/>
                    <a:pt x="11349" y="22421"/>
                  </a:cubicBezTo>
                  <a:lnTo>
                    <a:pt x="12738" y="21818"/>
                  </a:lnTo>
                  <a:cubicBezTo>
                    <a:pt x="12782" y="21799"/>
                    <a:pt x="12827" y="21790"/>
                    <a:pt x="12871" y="21790"/>
                  </a:cubicBezTo>
                  <a:cubicBezTo>
                    <a:pt x="13034" y="21790"/>
                    <a:pt x="13184" y="21909"/>
                    <a:pt x="13208" y="22082"/>
                  </a:cubicBezTo>
                  <a:lnTo>
                    <a:pt x="13406" y="23442"/>
                  </a:lnTo>
                  <a:cubicBezTo>
                    <a:pt x="13418" y="23516"/>
                    <a:pt x="13403" y="23594"/>
                    <a:pt x="13363" y="23662"/>
                  </a:cubicBezTo>
                  <a:lnTo>
                    <a:pt x="10954" y="27780"/>
                  </a:lnTo>
                  <a:cubicBezTo>
                    <a:pt x="10858" y="27948"/>
                    <a:pt x="10920" y="28166"/>
                    <a:pt x="11094" y="28253"/>
                  </a:cubicBezTo>
                  <a:lnTo>
                    <a:pt x="11228" y="28322"/>
                  </a:lnTo>
                  <a:cubicBezTo>
                    <a:pt x="11369" y="28394"/>
                    <a:pt x="11437" y="28557"/>
                    <a:pt x="11397" y="28711"/>
                  </a:cubicBezTo>
                  <a:lnTo>
                    <a:pt x="11397" y="28712"/>
                  </a:lnTo>
                  <a:cubicBezTo>
                    <a:pt x="11267" y="29219"/>
                    <a:pt x="11222" y="29683"/>
                    <a:pt x="11256" y="30131"/>
                  </a:cubicBezTo>
                  <a:cubicBezTo>
                    <a:pt x="11305" y="30750"/>
                    <a:pt x="11538" y="31239"/>
                    <a:pt x="11710" y="31596"/>
                  </a:cubicBezTo>
                  <a:lnTo>
                    <a:pt x="11743" y="31662"/>
                  </a:lnTo>
                  <a:cubicBezTo>
                    <a:pt x="12001" y="32204"/>
                    <a:pt x="12275" y="32739"/>
                    <a:pt x="12550" y="33270"/>
                  </a:cubicBezTo>
                  <a:cubicBezTo>
                    <a:pt x="12622" y="33411"/>
                    <a:pt x="12584" y="33579"/>
                    <a:pt x="12466" y="33685"/>
                  </a:cubicBezTo>
                  <a:cubicBezTo>
                    <a:pt x="12329" y="33810"/>
                    <a:pt x="12209" y="33959"/>
                    <a:pt x="12117" y="34128"/>
                  </a:cubicBezTo>
                  <a:cubicBezTo>
                    <a:pt x="12106" y="34145"/>
                    <a:pt x="12099" y="34160"/>
                    <a:pt x="12090" y="34179"/>
                  </a:cubicBezTo>
                  <a:cubicBezTo>
                    <a:pt x="11411" y="34873"/>
                    <a:pt x="10835" y="35695"/>
                    <a:pt x="10975" y="36650"/>
                  </a:cubicBezTo>
                  <a:cubicBezTo>
                    <a:pt x="11037" y="37105"/>
                    <a:pt x="11246" y="37516"/>
                    <a:pt x="11589" y="37836"/>
                  </a:cubicBezTo>
                  <a:cubicBezTo>
                    <a:pt x="11997" y="38216"/>
                    <a:pt x="12533" y="38406"/>
                    <a:pt x="13191" y="38406"/>
                  </a:cubicBezTo>
                  <a:cubicBezTo>
                    <a:pt x="14951" y="38406"/>
                    <a:pt x="18366" y="36807"/>
                    <a:pt x="19172" y="36076"/>
                  </a:cubicBezTo>
                  <a:cubicBezTo>
                    <a:pt x="19805" y="35498"/>
                    <a:pt x="20003" y="34637"/>
                    <a:pt x="19692" y="33850"/>
                  </a:cubicBezTo>
                  <a:cubicBezTo>
                    <a:pt x="19461" y="33239"/>
                    <a:pt x="18949" y="32728"/>
                    <a:pt x="18450" y="32351"/>
                  </a:cubicBezTo>
                  <a:lnTo>
                    <a:pt x="18367" y="32159"/>
                  </a:lnTo>
                  <a:cubicBezTo>
                    <a:pt x="18217" y="31799"/>
                    <a:pt x="18080" y="31470"/>
                    <a:pt x="17951" y="31160"/>
                  </a:cubicBezTo>
                  <a:cubicBezTo>
                    <a:pt x="17862" y="30938"/>
                    <a:pt x="18021" y="30694"/>
                    <a:pt x="18261" y="30691"/>
                  </a:cubicBezTo>
                  <a:cubicBezTo>
                    <a:pt x="18367" y="30688"/>
                    <a:pt x="18476" y="30688"/>
                    <a:pt x="18563" y="30687"/>
                  </a:cubicBezTo>
                  <a:cubicBezTo>
                    <a:pt x="18682" y="30687"/>
                    <a:pt x="18792" y="30620"/>
                    <a:pt x="18851" y="30517"/>
                  </a:cubicBezTo>
                  <a:lnTo>
                    <a:pt x="19858" y="28773"/>
                  </a:lnTo>
                  <a:cubicBezTo>
                    <a:pt x="19920" y="28663"/>
                    <a:pt x="20034" y="28601"/>
                    <a:pt x="20151" y="28601"/>
                  </a:cubicBezTo>
                  <a:cubicBezTo>
                    <a:pt x="20208" y="28601"/>
                    <a:pt x="20266" y="28616"/>
                    <a:pt x="20319" y="28647"/>
                  </a:cubicBezTo>
                  <a:lnTo>
                    <a:pt x="21664" y="29423"/>
                  </a:lnTo>
                  <a:cubicBezTo>
                    <a:pt x="21715" y="29452"/>
                    <a:pt x="21774" y="29468"/>
                    <a:pt x="21833" y="29468"/>
                  </a:cubicBezTo>
                  <a:cubicBezTo>
                    <a:pt x="21857" y="29468"/>
                    <a:pt x="21881" y="29465"/>
                    <a:pt x="21906" y="29460"/>
                  </a:cubicBezTo>
                  <a:lnTo>
                    <a:pt x="22384" y="29358"/>
                  </a:lnTo>
                  <a:cubicBezTo>
                    <a:pt x="22456" y="29340"/>
                    <a:pt x="22610" y="29303"/>
                    <a:pt x="22824" y="29220"/>
                  </a:cubicBezTo>
                  <a:cubicBezTo>
                    <a:pt x="22864" y="29205"/>
                    <a:pt x="22905" y="29198"/>
                    <a:pt x="22946" y="29198"/>
                  </a:cubicBezTo>
                  <a:cubicBezTo>
                    <a:pt x="23019" y="29198"/>
                    <a:pt x="23092" y="29221"/>
                    <a:pt x="23151" y="29267"/>
                  </a:cubicBezTo>
                  <a:lnTo>
                    <a:pt x="23235" y="29329"/>
                  </a:lnTo>
                  <a:cubicBezTo>
                    <a:pt x="23238" y="29332"/>
                    <a:pt x="24249" y="30094"/>
                    <a:pt x="25252" y="30869"/>
                  </a:cubicBezTo>
                  <a:cubicBezTo>
                    <a:pt x="25851" y="31332"/>
                    <a:pt x="26449" y="31796"/>
                    <a:pt x="26833" y="32097"/>
                  </a:cubicBezTo>
                  <a:cubicBezTo>
                    <a:pt x="26877" y="32132"/>
                    <a:pt x="26909" y="32176"/>
                    <a:pt x="26932" y="32229"/>
                  </a:cubicBezTo>
                  <a:cubicBezTo>
                    <a:pt x="27151" y="32733"/>
                    <a:pt x="27474" y="33263"/>
                    <a:pt x="27938" y="33603"/>
                  </a:cubicBezTo>
                  <a:cubicBezTo>
                    <a:pt x="28291" y="33863"/>
                    <a:pt x="28698" y="34002"/>
                    <a:pt x="29121" y="34002"/>
                  </a:cubicBezTo>
                  <a:cubicBezTo>
                    <a:pt x="29492" y="34002"/>
                    <a:pt x="29855" y="33892"/>
                    <a:pt x="30185" y="33686"/>
                  </a:cubicBezTo>
                  <a:cubicBezTo>
                    <a:pt x="30871" y="33249"/>
                    <a:pt x="31905" y="31971"/>
                    <a:pt x="32406" y="31285"/>
                  </a:cubicBezTo>
                  <a:cubicBezTo>
                    <a:pt x="33333" y="30015"/>
                    <a:pt x="34194" y="28550"/>
                    <a:pt x="33549" y="27315"/>
                  </a:cubicBezTo>
                  <a:cubicBezTo>
                    <a:pt x="33334" y="26915"/>
                    <a:pt x="33003" y="26612"/>
                    <a:pt x="32600" y="26440"/>
                  </a:cubicBezTo>
                  <a:cubicBezTo>
                    <a:pt x="32351" y="26332"/>
                    <a:pt x="32077" y="26277"/>
                    <a:pt x="31789" y="26277"/>
                  </a:cubicBezTo>
                  <a:cubicBezTo>
                    <a:pt x="31292" y="26277"/>
                    <a:pt x="30758" y="26438"/>
                    <a:pt x="30101" y="26794"/>
                  </a:cubicBezTo>
                  <a:cubicBezTo>
                    <a:pt x="30077" y="26807"/>
                    <a:pt x="30053" y="26815"/>
                    <a:pt x="30029" y="26821"/>
                  </a:cubicBezTo>
                  <a:cubicBezTo>
                    <a:pt x="29886" y="26859"/>
                    <a:pt x="29749" y="26910"/>
                    <a:pt x="29622" y="26979"/>
                  </a:cubicBezTo>
                  <a:cubicBezTo>
                    <a:pt x="29570" y="27007"/>
                    <a:pt x="29513" y="27022"/>
                    <a:pt x="29456" y="27022"/>
                  </a:cubicBezTo>
                  <a:cubicBezTo>
                    <a:pt x="29373" y="27022"/>
                    <a:pt x="29291" y="26992"/>
                    <a:pt x="29226" y="26932"/>
                  </a:cubicBezTo>
                  <a:lnTo>
                    <a:pt x="28665" y="26411"/>
                  </a:lnTo>
                  <a:lnTo>
                    <a:pt x="27327" y="25190"/>
                  </a:lnTo>
                  <a:cubicBezTo>
                    <a:pt x="27209" y="25084"/>
                    <a:pt x="27180" y="24911"/>
                    <a:pt x="27262" y="24771"/>
                  </a:cubicBezTo>
                  <a:lnTo>
                    <a:pt x="27348" y="24623"/>
                  </a:lnTo>
                  <a:cubicBezTo>
                    <a:pt x="27430" y="24486"/>
                    <a:pt x="27405" y="24314"/>
                    <a:pt x="27289" y="24204"/>
                  </a:cubicBezTo>
                  <a:lnTo>
                    <a:pt x="23633" y="20794"/>
                  </a:lnTo>
                  <a:cubicBezTo>
                    <a:pt x="23594" y="20758"/>
                    <a:pt x="23566" y="20715"/>
                    <a:pt x="23549" y="20664"/>
                  </a:cubicBezTo>
                  <a:lnTo>
                    <a:pt x="22335" y="17400"/>
                  </a:lnTo>
                  <a:cubicBezTo>
                    <a:pt x="22275" y="17248"/>
                    <a:pt x="22336" y="17076"/>
                    <a:pt x="22476" y="16991"/>
                  </a:cubicBezTo>
                  <a:lnTo>
                    <a:pt x="24911" y="15522"/>
                  </a:lnTo>
                  <a:cubicBezTo>
                    <a:pt x="25053" y="15436"/>
                    <a:pt x="25113" y="15258"/>
                    <a:pt x="25049" y="15102"/>
                  </a:cubicBezTo>
                  <a:lnTo>
                    <a:pt x="24762" y="14405"/>
                  </a:lnTo>
                  <a:lnTo>
                    <a:pt x="24843" y="14349"/>
                  </a:lnTo>
                  <a:cubicBezTo>
                    <a:pt x="24928" y="14288"/>
                    <a:pt x="25018" y="14217"/>
                    <a:pt x="25110" y="14144"/>
                  </a:cubicBezTo>
                  <a:lnTo>
                    <a:pt x="25247" y="14034"/>
                  </a:lnTo>
                  <a:cubicBezTo>
                    <a:pt x="25309" y="13983"/>
                    <a:pt x="25376" y="13932"/>
                    <a:pt x="25447" y="13877"/>
                  </a:cubicBezTo>
                  <a:cubicBezTo>
                    <a:pt x="25635" y="13726"/>
                    <a:pt x="25870" y="13540"/>
                    <a:pt x="26110" y="13324"/>
                  </a:cubicBezTo>
                  <a:lnTo>
                    <a:pt x="26523" y="12957"/>
                  </a:lnTo>
                  <a:cubicBezTo>
                    <a:pt x="26661" y="12837"/>
                    <a:pt x="26777" y="12720"/>
                    <a:pt x="26881" y="12618"/>
                  </a:cubicBezTo>
                  <a:cubicBezTo>
                    <a:pt x="26923" y="12576"/>
                    <a:pt x="27124" y="12381"/>
                    <a:pt x="27169" y="12337"/>
                  </a:cubicBezTo>
                  <a:cubicBezTo>
                    <a:pt x="27279" y="12231"/>
                    <a:pt x="27388" y="12126"/>
                    <a:pt x="27498" y="12007"/>
                  </a:cubicBezTo>
                  <a:lnTo>
                    <a:pt x="28105" y="11363"/>
                  </a:lnTo>
                  <a:lnTo>
                    <a:pt x="28616" y="10778"/>
                  </a:lnTo>
                  <a:cubicBezTo>
                    <a:pt x="28732" y="10642"/>
                    <a:pt x="28835" y="10518"/>
                    <a:pt x="28922" y="10406"/>
                  </a:cubicBezTo>
                  <a:cubicBezTo>
                    <a:pt x="28952" y="10370"/>
                    <a:pt x="28993" y="10340"/>
                    <a:pt x="29035" y="10317"/>
                  </a:cubicBezTo>
                  <a:cubicBezTo>
                    <a:pt x="29394" y="10142"/>
                    <a:pt x="29717" y="9877"/>
                    <a:pt x="29986" y="9535"/>
                  </a:cubicBezTo>
                  <a:lnTo>
                    <a:pt x="30013" y="9502"/>
                  </a:lnTo>
                  <a:cubicBezTo>
                    <a:pt x="30071" y="9423"/>
                    <a:pt x="30126" y="9344"/>
                    <a:pt x="30171" y="9267"/>
                  </a:cubicBezTo>
                  <a:cubicBezTo>
                    <a:pt x="30293" y="9177"/>
                    <a:pt x="30427" y="9077"/>
                    <a:pt x="30559" y="8971"/>
                  </a:cubicBezTo>
                  <a:cubicBezTo>
                    <a:pt x="31962" y="7822"/>
                    <a:pt x="31682" y="6779"/>
                    <a:pt x="31433" y="6305"/>
                  </a:cubicBezTo>
                  <a:cubicBezTo>
                    <a:pt x="31406" y="6259"/>
                    <a:pt x="31394" y="6210"/>
                    <a:pt x="31391" y="6156"/>
                  </a:cubicBezTo>
                  <a:cubicBezTo>
                    <a:pt x="31375" y="5772"/>
                    <a:pt x="31244" y="5401"/>
                    <a:pt x="31003" y="5085"/>
                  </a:cubicBezTo>
                  <a:cubicBezTo>
                    <a:pt x="30862" y="4902"/>
                    <a:pt x="30686" y="4753"/>
                    <a:pt x="30490" y="4645"/>
                  </a:cubicBezTo>
                  <a:cubicBezTo>
                    <a:pt x="30438" y="4615"/>
                    <a:pt x="30396" y="4575"/>
                    <a:pt x="30363" y="4525"/>
                  </a:cubicBezTo>
                  <a:cubicBezTo>
                    <a:pt x="30184" y="4235"/>
                    <a:pt x="29937" y="4029"/>
                    <a:pt x="29717" y="3911"/>
                  </a:cubicBezTo>
                  <a:lnTo>
                    <a:pt x="29698" y="3899"/>
                  </a:lnTo>
                  <a:cubicBezTo>
                    <a:pt x="29485" y="3789"/>
                    <a:pt x="29251" y="3722"/>
                    <a:pt x="29008" y="3705"/>
                  </a:cubicBezTo>
                  <a:cubicBezTo>
                    <a:pt x="28952" y="3699"/>
                    <a:pt x="28895" y="3681"/>
                    <a:pt x="28849" y="3651"/>
                  </a:cubicBezTo>
                  <a:cubicBezTo>
                    <a:pt x="28641" y="3523"/>
                    <a:pt x="28411" y="3436"/>
                    <a:pt x="28166" y="3404"/>
                  </a:cubicBezTo>
                  <a:cubicBezTo>
                    <a:pt x="28087" y="3394"/>
                    <a:pt x="28005" y="3388"/>
                    <a:pt x="27924" y="3388"/>
                  </a:cubicBezTo>
                  <a:cubicBezTo>
                    <a:pt x="27244" y="3388"/>
                    <a:pt x="26765" y="3734"/>
                    <a:pt x="26432" y="4129"/>
                  </a:cubicBezTo>
                  <a:lnTo>
                    <a:pt x="26377" y="4129"/>
                  </a:lnTo>
                  <a:cubicBezTo>
                    <a:pt x="26266" y="4129"/>
                    <a:pt x="26150" y="4138"/>
                    <a:pt x="26020" y="4163"/>
                  </a:cubicBezTo>
                  <a:cubicBezTo>
                    <a:pt x="25605" y="4249"/>
                    <a:pt x="24283" y="4695"/>
                    <a:pt x="24722" y="6864"/>
                  </a:cubicBezTo>
                  <a:cubicBezTo>
                    <a:pt x="24730" y="6912"/>
                    <a:pt x="24738" y="6958"/>
                    <a:pt x="24750" y="7003"/>
                  </a:cubicBezTo>
                  <a:cubicBezTo>
                    <a:pt x="24717" y="7111"/>
                    <a:pt x="24690" y="7199"/>
                    <a:pt x="24659" y="7308"/>
                  </a:cubicBezTo>
                  <a:cubicBezTo>
                    <a:pt x="24291" y="7679"/>
                    <a:pt x="23868" y="8090"/>
                    <a:pt x="23426" y="8457"/>
                  </a:cubicBezTo>
                  <a:cubicBezTo>
                    <a:pt x="23369" y="8504"/>
                    <a:pt x="23314" y="8553"/>
                    <a:pt x="23258" y="8598"/>
                  </a:cubicBezTo>
                  <a:cubicBezTo>
                    <a:pt x="23190" y="8659"/>
                    <a:pt x="23121" y="8717"/>
                    <a:pt x="23057" y="8768"/>
                  </a:cubicBezTo>
                  <a:lnTo>
                    <a:pt x="22949" y="8852"/>
                  </a:lnTo>
                  <a:cubicBezTo>
                    <a:pt x="22929" y="8610"/>
                    <a:pt x="22874" y="8365"/>
                    <a:pt x="22788" y="8131"/>
                  </a:cubicBezTo>
                  <a:cubicBezTo>
                    <a:pt x="22525" y="7431"/>
                    <a:pt x="21993" y="6899"/>
                    <a:pt x="21331" y="6628"/>
                  </a:cubicBezTo>
                  <a:cubicBezTo>
                    <a:pt x="21220" y="6581"/>
                    <a:pt x="21145" y="6474"/>
                    <a:pt x="21131" y="6354"/>
                  </a:cubicBezTo>
                  <a:cubicBezTo>
                    <a:pt x="21073" y="5854"/>
                    <a:pt x="20973" y="5304"/>
                    <a:pt x="20805" y="4742"/>
                  </a:cubicBezTo>
                  <a:cubicBezTo>
                    <a:pt x="19893" y="1686"/>
                    <a:pt x="17557" y="1"/>
                    <a:pt x="14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960;p47"/>
            <p:cNvSpPr/>
            <p:nvPr/>
          </p:nvSpPr>
          <p:spPr>
            <a:xfrm>
              <a:off x="1797115" y="3190556"/>
              <a:ext cx="163277" cy="171920"/>
            </a:xfrm>
            <a:custGeom>
              <a:avLst/>
              <a:gdLst/>
              <a:ahLst/>
              <a:cxnLst/>
              <a:rect l="l" t="t" r="r" b="b"/>
              <a:pathLst>
                <a:path w="4281" h="4508" extrusionOk="0">
                  <a:moveTo>
                    <a:pt x="3543" y="0"/>
                  </a:moveTo>
                  <a:cubicBezTo>
                    <a:pt x="3176" y="0"/>
                    <a:pt x="2582" y="321"/>
                    <a:pt x="2049" y="667"/>
                  </a:cubicBezTo>
                  <a:cubicBezTo>
                    <a:pt x="1421" y="1075"/>
                    <a:pt x="877" y="1518"/>
                    <a:pt x="877" y="1518"/>
                  </a:cubicBezTo>
                  <a:lnTo>
                    <a:pt x="1" y="3237"/>
                  </a:lnTo>
                  <a:cubicBezTo>
                    <a:pt x="1" y="3237"/>
                    <a:pt x="259" y="4140"/>
                    <a:pt x="649" y="4423"/>
                  </a:cubicBezTo>
                  <a:cubicBezTo>
                    <a:pt x="721" y="4476"/>
                    <a:pt x="798" y="4508"/>
                    <a:pt x="879" y="4508"/>
                  </a:cubicBezTo>
                  <a:cubicBezTo>
                    <a:pt x="943" y="4508"/>
                    <a:pt x="1009" y="4488"/>
                    <a:pt x="1078" y="4445"/>
                  </a:cubicBezTo>
                  <a:cubicBezTo>
                    <a:pt x="1700" y="4047"/>
                    <a:pt x="4280" y="948"/>
                    <a:pt x="3880" y="185"/>
                  </a:cubicBezTo>
                  <a:cubicBezTo>
                    <a:pt x="3841" y="113"/>
                    <a:pt x="3785" y="61"/>
                    <a:pt x="3714" y="32"/>
                  </a:cubicBezTo>
                  <a:cubicBezTo>
                    <a:pt x="3665" y="10"/>
                    <a:pt x="3608" y="0"/>
                    <a:pt x="3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961;p47"/>
            <p:cNvSpPr/>
            <p:nvPr/>
          </p:nvSpPr>
          <p:spPr>
            <a:xfrm>
              <a:off x="1821830" y="3191739"/>
              <a:ext cx="138562" cy="170738"/>
            </a:xfrm>
            <a:custGeom>
              <a:avLst/>
              <a:gdLst/>
              <a:ahLst/>
              <a:cxnLst/>
              <a:rect l="l" t="t" r="r" b="b"/>
              <a:pathLst>
                <a:path w="3633" h="4477" extrusionOk="0">
                  <a:moveTo>
                    <a:pt x="3066" y="1"/>
                  </a:moveTo>
                  <a:cubicBezTo>
                    <a:pt x="2801" y="774"/>
                    <a:pt x="1987" y="2626"/>
                    <a:pt x="1" y="4392"/>
                  </a:cubicBezTo>
                  <a:cubicBezTo>
                    <a:pt x="73" y="4445"/>
                    <a:pt x="150" y="4477"/>
                    <a:pt x="231" y="4477"/>
                  </a:cubicBezTo>
                  <a:cubicBezTo>
                    <a:pt x="295" y="4477"/>
                    <a:pt x="361" y="4457"/>
                    <a:pt x="430" y="4414"/>
                  </a:cubicBezTo>
                  <a:cubicBezTo>
                    <a:pt x="1052" y="4016"/>
                    <a:pt x="3632" y="917"/>
                    <a:pt x="3232" y="154"/>
                  </a:cubicBezTo>
                  <a:cubicBezTo>
                    <a:pt x="3193" y="82"/>
                    <a:pt x="3137" y="30"/>
                    <a:pt x="3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962;p47"/>
            <p:cNvSpPr/>
            <p:nvPr/>
          </p:nvSpPr>
          <p:spPr>
            <a:xfrm>
              <a:off x="1845667" y="3229379"/>
              <a:ext cx="17087" cy="37412"/>
            </a:xfrm>
            <a:custGeom>
              <a:avLst/>
              <a:gdLst/>
              <a:ahLst/>
              <a:cxnLst/>
              <a:rect l="l" t="t" r="r" b="b"/>
              <a:pathLst>
                <a:path w="448" h="981" extrusionOk="0">
                  <a:moveTo>
                    <a:pt x="147" y="1"/>
                  </a:moveTo>
                  <a:cubicBezTo>
                    <a:pt x="86" y="1"/>
                    <a:pt x="22" y="45"/>
                    <a:pt x="16" y="126"/>
                  </a:cubicBezTo>
                  <a:cubicBezTo>
                    <a:pt x="1" y="400"/>
                    <a:pt x="16" y="672"/>
                    <a:pt x="160" y="913"/>
                  </a:cubicBezTo>
                  <a:cubicBezTo>
                    <a:pt x="187" y="961"/>
                    <a:pt x="226" y="980"/>
                    <a:pt x="265" y="980"/>
                  </a:cubicBezTo>
                  <a:cubicBezTo>
                    <a:pt x="356" y="980"/>
                    <a:pt x="448" y="872"/>
                    <a:pt x="386" y="761"/>
                  </a:cubicBezTo>
                  <a:cubicBezTo>
                    <a:pt x="275" y="561"/>
                    <a:pt x="269" y="339"/>
                    <a:pt x="259" y="117"/>
                  </a:cubicBezTo>
                  <a:cubicBezTo>
                    <a:pt x="255" y="38"/>
                    <a:pt x="202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963;p47"/>
            <p:cNvSpPr/>
            <p:nvPr/>
          </p:nvSpPr>
          <p:spPr>
            <a:xfrm>
              <a:off x="1861495" y="3218930"/>
              <a:ext cx="15714" cy="37374"/>
            </a:xfrm>
            <a:custGeom>
              <a:avLst/>
              <a:gdLst/>
              <a:ahLst/>
              <a:cxnLst/>
              <a:rect l="l" t="t" r="r" b="b"/>
              <a:pathLst>
                <a:path w="412" h="980" extrusionOk="0">
                  <a:moveTo>
                    <a:pt x="143" y="0"/>
                  </a:moveTo>
                  <a:cubicBezTo>
                    <a:pt x="77" y="0"/>
                    <a:pt x="9" y="46"/>
                    <a:pt x="8" y="133"/>
                  </a:cubicBezTo>
                  <a:cubicBezTo>
                    <a:pt x="1" y="389"/>
                    <a:pt x="38" y="636"/>
                    <a:pt x="114" y="881"/>
                  </a:cubicBezTo>
                  <a:cubicBezTo>
                    <a:pt x="135" y="950"/>
                    <a:pt x="188" y="979"/>
                    <a:pt x="241" y="979"/>
                  </a:cubicBezTo>
                  <a:cubicBezTo>
                    <a:pt x="326" y="979"/>
                    <a:pt x="412" y="905"/>
                    <a:pt x="376" y="796"/>
                  </a:cubicBezTo>
                  <a:cubicBezTo>
                    <a:pt x="306" y="578"/>
                    <a:pt x="271" y="353"/>
                    <a:pt x="265" y="125"/>
                  </a:cubicBezTo>
                  <a:cubicBezTo>
                    <a:pt x="264" y="40"/>
                    <a:pt x="204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964;p47"/>
            <p:cNvSpPr/>
            <p:nvPr/>
          </p:nvSpPr>
          <p:spPr>
            <a:xfrm>
              <a:off x="1875607" y="3209434"/>
              <a:ext cx="16896" cy="37374"/>
            </a:xfrm>
            <a:custGeom>
              <a:avLst/>
              <a:gdLst/>
              <a:ahLst/>
              <a:cxnLst/>
              <a:rect l="l" t="t" r="r" b="b"/>
              <a:pathLst>
                <a:path w="443" h="980" extrusionOk="0">
                  <a:moveTo>
                    <a:pt x="137" y="1"/>
                  </a:moveTo>
                  <a:cubicBezTo>
                    <a:pt x="94" y="1"/>
                    <a:pt x="52" y="26"/>
                    <a:pt x="43" y="77"/>
                  </a:cubicBezTo>
                  <a:cubicBezTo>
                    <a:pt x="1" y="337"/>
                    <a:pt x="83" y="640"/>
                    <a:pt x="162" y="889"/>
                  </a:cubicBezTo>
                  <a:cubicBezTo>
                    <a:pt x="182" y="952"/>
                    <a:pt x="232" y="980"/>
                    <a:pt x="282" y="980"/>
                  </a:cubicBezTo>
                  <a:cubicBezTo>
                    <a:pt x="362" y="980"/>
                    <a:pt x="443" y="910"/>
                    <a:pt x="409" y="810"/>
                  </a:cubicBezTo>
                  <a:cubicBezTo>
                    <a:pt x="328" y="566"/>
                    <a:pt x="307" y="313"/>
                    <a:pt x="232" y="70"/>
                  </a:cubicBezTo>
                  <a:cubicBezTo>
                    <a:pt x="219" y="23"/>
                    <a:pt x="178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965;p47"/>
            <p:cNvSpPr/>
            <p:nvPr/>
          </p:nvSpPr>
          <p:spPr>
            <a:xfrm>
              <a:off x="1568123" y="3053036"/>
              <a:ext cx="270640" cy="262495"/>
            </a:xfrm>
            <a:custGeom>
              <a:avLst/>
              <a:gdLst/>
              <a:ahLst/>
              <a:cxnLst/>
              <a:rect l="l" t="t" r="r" b="b"/>
              <a:pathLst>
                <a:path w="7096" h="6883" extrusionOk="0">
                  <a:moveTo>
                    <a:pt x="1647" y="0"/>
                  </a:moveTo>
                  <a:lnTo>
                    <a:pt x="0" y="2299"/>
                  </a:lnTo>
                  <a:lnTo>
                    <a:pt x="1632" y="3516"/>
                  </a:lnTo>
                  <a:lnTo>
                    <a:pt x="1639" y="3522"/>
                  </a:lnTo>
                  <a:lnTo>
                    <a:pt x="1969" y="3769"/>
                  </a:lnTo>
                  <a:cubicBezTo>
                    <a:pt x="1969" y="3769"/>
                    <a:pt x="2987" y="4537"/>
                    <a:pt x="3996" y="5316"/>
                  </a:cubicBezTo>
                  <a:cubicBezTo>
                    <a:pt x="5005" y="6094"/>
                    <a:pt x="6009" y="6883"/>
                    <a:pt x="6009" y="6883"/>
                  </a:cubicBezTo>
                  <a:cubicBezTo>
                    <a:pt x="6544" y="6326"/>
                    <a:pt x="6829" y="5769"/>
                    <a:pt x="7096" y="4953"/>
                  </a:cubicBezTo>
                  <a:cubicBezTo>
                    <a:pt x="7096" y="4953"/>
                    <a:pt x="6217" y="4136"/>
                    <a:pt x="5336" y="3320"/>
                  </a:cubicBezTo>
                  <a:lnTo>
                    <a:pt x="3560" y="1701"/>
                  </a:lnTo>
                  <a:lnTo>
                    <a:pt x="3254" y="1424"/>
                  </a:lnTo>
                  <a:lnTo>
                    <a:pt x="3242" y="1414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966;p47"/>
            <p:cNvSpPr/>
            <p:nvPr/>
          </p:nvSpPr>
          <p:spPr>
            <a:xfrm>
              <a:off x="1568123" y="3052959"/>
              <a:ext cx="124183" cy="134355"/>
            </a:xfrm>
            <a:custGeom>
              <a:avLst/>
              <a:gdLst/>
              <a:ahLst/>
              <a:cxnLst/>
              <a:rect l="l" t="t" r="r" b="b"/>
              <a:pathLst>
                <a:path w="3256" h="3523" extrusionOk="0">
                  <a:moveTo>
                    <a:pt x="1647" y="1"/>
                  </a:moveTo>
                  <a:lnTo>
                    <a:pt x="0" y="2299"/>
                  </a:lnTo>
                  <a:lnTo>
                    <a:pt x="1632" y="3517"/>
                  </a:lnTo>
                  <a:lnTo>
                    <a:pt x="1639" y="3522"/>
                  </a:lnTo>
                  <a:cubicBezTo>
                    <a:pt x="2229" y="2862"/>
                    <a:pt x="2768" y="2162"/>
                    <a:pt x="3255" y="1423"/>
                  </a:cubicBezTo>
                  <a:lnTo>
                    <a:pt x="3242" y="1415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967;p47"/>
            <p:cNvSpPr/>
            <p:nvPr/>
          </p:nvSpPr>
          <p:spPr>
            <a:xfrm>
              <a:off x="1197213" y="3399965"/>
              <a:ext cx="218923" cy="130465"/>
            </a:xfrm>
            <a:custGeom>
              <a:avLst/>
              <a:gdLst/>
              <a:ahLst/>
              <a:cxnLst/>
              <a:rect l="l" t="t" r="r" b="b"/>
              <a:pathLst>
                <a:path w="5740" h="3421" extrusionOk="0">
                  <a:moveTo>
                    <a:pt x="4587" y="0"/>
                  </a:moveTo>
                  <a:lnTo>
                    <a:pt x="2480" y="441"/>
                  </a:lnTo>
                  <a:cubicBezTo>
                    <a:pt x="2480" y="441"/>
                    <a:pt x="1845" y="896"/>
                    <a:pt x="1224" y="1453"/>
                  </a:cubicBezTo>
                  <a:cubicBezTo>
                    <a:pt x="606" y="2007"/>
                    <a:pt x="0" y="2664"/>
                    <a:pt x="57" y="3059"/>
                  </a:cubicBezTo>
                  <a:cubicBezTo>
                    <a:pt x="69" y="3145"/>
                    <a:pt x="107" y="3220"/>
                    <a:pt x="175" y="3283"/>
                  </a:cubicBezTo>
                  <a:cubicBezTo>
                    <a:pt x="278" y="3379"/>
                    <a:pt x="452" y="3421"/>
                    <a:pt x="677" y="3421"/>
                  </a:cubicBezTo>
                  <a:cubicBezTo>
                    <a:pt x="1995" y="3421"/>
                    <a:pt x="5052" y="1983"/>
                    <a:pt x="5571" y="1512"/>
                  </a:cubicBezTo>
                  <a:cubicBezTo>
                    <a:pt x="5722" y="1375"/>
                    <a:pt x="5739" y="1210"/>
                    <a:pt x="5673" y="1045"/>
                  </a:cubicBezTo>
                  <a:cubicBezTo>
                    <a:pt x="5482" y="542"/>
                    <a:pt x="4587" y="0"/>
                    <a:pt x="4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968;p47"/>
            <p:cNvSpPr/>
            <p:nvPr/>
          </p:nvSpPr>
          <p:spPr>
            <a:xfrm>
              <a:off x="1199349" y="3439779"/>
              <a:ext cx="216787" cy="90651"/>
            </a:xfrm>
            <a:custGeom>
              <a:avLst/>
              <a:gdLst/>
              <a:ahLst/>
              <a:cxnLst/>
              <a:rect l="l" t="t" r="r" b="b"/>
              <a:pathLst>
                <a:path w="5684" h="2377" extrusionOk="0">
                  <a:moveTo>
                    <a:pt x="5618" y="1"/>
                  </a:moveTo>
                  <a:cubicBezTo>
                    <a:pt x="3137" y="1620"/>
                    <a:pt x="910" y="1956"/>
                    <a:pt x="1" y="2015"/>
                  </a:cubicBezTo>
                  <a:cubicBezTo>
                    <a:pt x="13" y="2101"/>
                    <a:pt x="51" y="2176"/>
                    <a:pt x="119" y="2239"/>
                  </a:cubicBezTo>
                  <a:cubicBezTo>
                    <a:pt x="222" y="2335"/>
                    <a:pt x="396" y="2377"/>
                    <a:pt x="621" y="2377"/>
                  </a:cubicBezTo>
                  <a:cubicBezTo>
                    <a:pt x="1939" y="2377"/>
                    <a:pt x="4996" y="939"/>
                    <a:pt x="5515" y="468"/>
                  </a:cubicBezTo>
                  <a:cubicBezTo>
                    <a:pt x="5666" y="331"/>
                    <a:pt x="5683" y="166"/>
                    <a:pt x="5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969;p47"/>
            <p:cNvSpPr/>
            <p:nvPr/>
          </p:nvSpPr>
          <p:spPr>
            <a:xfrm>
              <a:off x="1262585" y="3429482"/>
              <a:ext cx="44280" cy="24217"/>
            </a:xfrm>
            <a:custGeom>
              <a:avLst/>
              <a:gdLst/>
              <a:ahLst/>
              <a:cxnLst/>
              <a:rect l="l" t="t" r="r" b="b"/>
              <a:pathLst>
                <a:path w="1161" h="635" extrusionOk="0">
                  <a:moveTo>
                    <a:pt x="213" y="0"/>
                  </a:moveTo>
                  <a:cubicBezTo>
                    <a:pt x="66" y="0"/>
                    <a:pt x="0" y="210"/>
                    <a:pt x="165" y="262"/>
                  </a:cubicBezTo>
                  <a:cubicBezTo>
                    <a:pt x="401" y="337"/>
                    <a:pt x="639" y="408"/>
                    <a:pt x="821" y="587"/>
                  </a:cubicBezTo>
                  <a:cubicBezTo>
                    <a:pt x="856" y="620"/>
                    <a:pt x="897" y="635"/>
                    <a:pt x="935" y="635"/>
                  </a:cubicBezTo>
                  <a:cubicBezTo>
                    <a:pt x="1056" y="635"/>
                    <a:pt x="1161" y="498"/>
                    <a:pt x="1053" y="386"/>
                  </a:cubicBezTo>
                  <a:cubicBezTo>
                    <a:pt x="835" y="163"/>
                    <a:pt x="544" y="63"/>
                    <a:pt x="247" y="4"/>
                  </a:cubicBezTo>
                  <a:cubicBezTo>
                    <a:pt x="235" y="2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970;p47"/>
            <p:cNvSpPr/>
            <p:nvPr/>
          </p:nvSpPr>
          <p:spPr>
            <a:xfrm>
              <a:off x="1246681" y="3443097"/>
              <a:ext cx="44929" cy="23759"/>
            </a:xfrm>
            <a:custGeom>
              <a:avLst/>
              <a:gdLst/>
              <a:ahLst/>
              <a:cxnLst/>
              <a:rect l="l" t="t" r="r" b="b"/>
              <a:pathLst>
                <a:path w="1178" h="623" extrusionOk="0">
                  <a:moveTo>
                    <a:pt x="216" y="0"/>
                  </a:moveTo>
                  <a:cubicBezTo>
                    <a:pt x="63" y="0"/>
                    <a:pt x="1" y="229"/>
                    <a:pt x="172" y="281"/>
                  </a:cubicBezTo>
                  <a:cubicBezTo>
                    <a:pt x="418" y="353"/>
                    <a:pt x="647" y="457"/>
                    <a:pt x="863" y="595"/>
                  </a:cubicBezTo>
                  <a:cubicBezTo>
                    <a:pt x="893" y="615"/>
                    <a:pt x="922" y="623"/>
                    <a:pt x="950" y="623"/>
                  </a:cubicBezTo>
                  <a:cubicBezTo>
                    <a:pt x="1086" y="623"/>
                    <a:pt x="1177" y="430"/>
                    <a:pt x="1032" y="337"/>
                  </a:cubicBezTo>
                  <a:cubicBezTo>
                    <a:pt x="791" y="183"/>
                    <a:pt x="534" y="72"/>
                    <a:pt x="257" y="5"/>
                  </a:cubicBezTo>
                  <a:cubicBezTo>
                    <a:pt x="243" y="2"/>
                    <a:pt x="229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971;p47"/>
            <p:cNvSpPr/>
            <p:nvPr/>
          </p:nvSpPr>
          <p:spPr>
            <a:xfrm>
              <a:off x="1233675" y="3456445"/>
              <a:ext cx="42945" cy="24217"/>
            </a:xfrm>
            <a:custGeom>
              <a:avLst/>
              <a:gdLst/>
              <a:ahLst/>
              <a:cxnLst/>
              <a:rect l="l" t="t" r="r" b="b"/>
              <a:pathLst>
                <a:path w="1126" h="635" extrusionOk="0">
                  <a:moveTo>
                    <a:pt x="142" y="1"/>
                  </a:moveTo>
                  <a:cubicBezTo>
                    <a:pt x="39" y="1"/>
                    <a:pt x="0" y="145"/>
                    <a:pt x="90" y="202"/>
                  </a:cubicBezTo>
                  <a:cubicBezTo>
                    <a:pt x="330" y="353"/>
                    <a:pt x="597" y="449"/>
                    <a:pt x="835" y="608"/>
                  </a:cubicBezTo>
                  <a:cubicBezTo>
                    <a:pt x="863" y="627"/>
                    <a:pt x="890" y="635"/>
                    <a:pt x="917" y="635"/>
                  </a:cubicBezTo>
                  <a:cubicBezTo>
                    <a:pt x="1040" y="635"/>
                    <a:pt x="1126" y="454"/>
                    <a:pt x="992" y="367"/>
                  </a:cubicBezTo>
                  <a:cubicBezTo>
                    <a:pt x="746" y="207"/>
                    <a:pt x="444" y="31"/>
                    <a:pt x="154" y="1"/>
                  </a:cubicBezTo>
                  <a:cubicBezTo>
                    <a:pt x="150" y="1"/>
                    <a:pt x="146" y="1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972;p47"/>
            <p:cNvSpPr/>
            <p:nvPr/>
          </p:nvSpPr>
          <p:spPr>
            <a:xfrm>
              <a:off x="1209571" y="3131254"/>
              <a:ext cx="164345" cy="292546"/>
            </a:xfrm>
            <a:custGeom>
              <a:avLst/>
              <a:gdLst/>
              <a:ahLst/>
              <a:cxnLst/>
              <a:rect l="l" t="t" r="r" b="b"/>
              <a:pathLst>
                <a:path w="4309" h="7671" extrusionOk="0">
                  <a:moveTo>
                    <a:pt x="1551" y="0"/>
                  </a:moveTo>
                  <a:cubicBezTo>
                    <a:pt x="944" y="831"/>
                    <a:pt x="376" y="1777"/>
                    <a:pt x="118" y="2785"/>
                  </a:cubicBezTo>
                  <a:cubicBezTo>
                    <a:pt x="44" y="3076"/>
                    <a:pt x="1" y="3379"/>
                    <a:pt x="23" y="3680"/>
                  </a:cubicBezTo>
                  <a:cubicBezTo>
                    <a:pt x="50" y="4026"/>
                    <a:pt x="208" y="4332"/>
                    <a:pt x="356" y="4640"/>
                  </a:cubicBezTo>
                  <a:cubicBezTo>
                    <a:pt x="668" y="5292"/>
                    <a:pt x="1004" y="5934"/>
                    <a:pt x="1337" y="6576"/>
                  </a:cubicBezTo>
                  <a:cubicBezTo>
                    <a:pt x="1527" y="6942"/>
                    <a:pt x="1719" y="7307"/>
                    <a:pt x="1913" y="7670"/>
                  </a:cubicBezTo>
                  <a:cubicBezTo>
                    <a:pt x="2529" y="7640"/>
                    <a:pt x="3143" y="7560"/>
                    <a:pt x="3721" y="7338"/>
                  </a:cubicBezTo>
                  <a:cubicBezTo>
                    <a:pt x="3857" y="7286"/>
                    <a:pt x="3991" y="7227"/>
                    <a:pt x="4122" y="7162"/>
                  </a:cubicBezTo>
                  <a:cubicBezTo>
                    <a:pt x="4151" y="7148"/>
                    <a:pt x="4293" y="7098"/>
                    <a:pt x="4306" y="7067"/>
                  </a:cubicBezTo>
                  <a:cubicBezTo>
                    <a:pt x="4309" y="7060"/>
                    <a:pt x="4292" y="7039"/>
                    <a:pt x="4292" y="7032"/>
                  </a:cubicBezTo>
                  <a:cubicBezTo>
                    <a:pt x="4285" y="6971"/>
                    <a:pt x="4235" y="6898"/>
                    <a:pt x="4211" y="6842"/>
                  </a:cubicBezTo>
                  <a:cubicBezTo>
                    <a:pt x="4158" y="6712"/>
                    <a:pt x="4103" y="6583"/>
                    <a:pt x="4049" y="6455"/>
                  </a:cubicBezTo>
                  <a:cubicBezTo>
                    <a:pt x="3800" y="5863"/>
                    <a:pt x="3553" y="5271"/>
                    <a:pt x="3314" y="4676"/>
                  </a:cubicBezTo>
                  <a:cubicBezTo>
                    <a:pt x="3191" y="4371"/>
                    <a:pt x="3057" y="4065"/>
                    <a:pt x="2951" y="3755"/>
                  </a:cubicBezTo>
                  <a:cubicBezTo>
                    <a:pt x="2931" y="3701"/>
                    <a:pt x="2910" y="3635"/>
                    <a:pt x="2915" y="3577"/>
                  </a:cubicBezTo>
                  <a:cubicBezTo>
                    <a:pt x="2920" y="3513"/>
                    <a:pt x="2972" y="3455"/>
                    <a:pt x="2993" y="3421"/>
                  </a:cubicBezTo>
                  <a:cubicBezTo>
                    <a:pt x="3134" y="3204"/>
                    <a:pt x="3250" y="2974"/>
                    <a:pt x="3398" y="2758"/>
                  </a:cubicBezTo>
                  <a:cubicBezTo>
                    <a:pt x="3562" y="2520"/>
                    <a:pt x="3738" y="2289"/>
                    <a:pt x="3928" y="2071"/>
                  </a:cubicBezTo>
                  <a:cubicBezTo>
                    <a:pt x="3123" y="1396"/>
                    <a:pt x="2317" y="718"/>
                    <a:pt x="1551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973;p47"/>
            <p:cNvSpPr/>
            <p:nvPr/>
          </p:nvSpPr>
          <p:spPr>
            <a:xfrm>
              <a:off x="1222004" y="3131178"/>
              <a:ext cx="137342" cy="130351"/>
            </a:xfrm>
            <a:custGeom>
              <a:avLst/>
              <a:gdLst/>
              <a:ahLst/>
              <a:cxnLst/>
              <a:rect l="l" t="t" r="r" b="b"/>
              <a:pathLst>
                <a:path w="3601" h="3418" extrusionOk="0">
                  <a:moveTo>
                    <a:pt x="1226" y="1"/>
                  </a:moveTo>
                  <a:cubicBezTo>
                    <a:pt x="1226" y="1"/>
                    <a:pt x="1201" y="34"/>
                    <a:pt x="1160" y="91"/>
                  </a:cubicBezTo>
                  <a:cubicBezTo>
                    <a:pt x="1120" y="147"/>
                    <a:pt x="1065" y="225"/>
                    <a:pt x="1002" y="320"/>
                  </a:cubicBezTo>
                  <a:cubicBezTo>
                    <a:pt x="873" y="510"/>
                    <a:pt x="708" y="770"/>
                    <a:pt x="556" y="1035"/>
                  </a:cubicBezTo>
                  <a:cubicBezTo>
                    <a:pt x="402" y="1299"/>
                    <a:pt x="262" y="1574"/>
                    <a:pt x="163" y="1785"/>
                  </a:cubicBezTo>
                  <a:cubicBezTo>
                    <a:pt x="66" y="1995"/>
                    <a:pt x="9" y="2139"/>
                    <a:pt x="9" y="2139"/>
                  </a:cubicBezTo>
                  <a:lnTo>
                    <a:pt x="1" y="2156"/>
                  </a:lnTo>
                  <a:cubicBezTo>
                    <a:pt x="849" y="2658"/>
                    <a:pt x="1765" y="3027"/>
                    <a:pt x="2669" y="3418"/>
                  </a:cubicBezTo>
                  <a:lnTo>
                    <a:pt x="2670" y="3414"/>
                  </a:lnTo>
                  <a:cubicBezTo>
                    <a:pt x="2670" y="3414"/>
                    <a:pt x="2705" y="3344"/>
                    <a:pt x="2774" y="3224"/>
                  </a:cubicBezTo>
                  <a:cubicBezTo>
                    <a:pt x="2844" y="3106"/>
                    <a:pt x="2949" y="2935"/>
                    <a:pt x="3071" y="2760"/>
                  </a:cubicBezTo>
                  <a:cubicBezTo>
                    <a:pt x="3191" y="2585"/>
                    <a:pt x="3326" y="2407"/>
                    <a:pt x="3431" y="2277"/>
                  </a:cubicBezTo>
                  <a:cubicBezTo>
                    <a:pt x="3535" y="2146"/>
                    <a:pt x="3600" y="2070"/>
                    <a:pt x="3600" y="2070"/>
                  </a:cubicBezTo>
                  <a:cubicBezTo>
                    <a:pt x="3600" y="2070"/>
                    <a:pt x="2997" y="1566"/>
                    <a:pt x="2402" y="1049"/>
                  </a:cubicBezTo>
                  <a:cubicBezTo>
                    <a:pt x="2104" y="791"/>
                    <a:pt x="1809" y="530"/>
                    <a:pt x="1589" y="332"/>
                  </a:cubicBezTo>
                  <a:cubicBezTo>
                    <a:pt x="1369" y="135"/>
                    <a:pt x="1226" y="1"/>
                    <a:pt x="1226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974;p47"/>
            <p:cNvSpPr/>
            <p:nvPr/>
          </p:nvSpPr>
          <p:spPr>
            <a:xfrm>
              <a:off x="791024" y="2652791"/>
              <a:ext cx="142910" cy="145606"/>
            </a:xfrm>
            <a:custGeom>
              <a:avLst/>
              <a:gdLst/>
              <a:ahLst/>
              <a:cxnLst/>
              <a:rect l="l" t="t" r="r" b="b"/>
              <a:pathLst>
                <a:path w="3747" h="3818" extrusionOk="0">
                  <a:moveTo>
                    <a:pt x="2099" y="1"/>
                  </a:moveTo>
                  <a:cubicBezTo>
                    <a:pt x="2091" y="1"/>
                    <a:pt x="2083" y="1"/>
                    <a:pt x="2075" y="2"/>
                  </a:cubicBezTo>
                  <a:cubicBezTo>
                    <a:pt x="1928" y="20"/>
                    <a:pt x="1937" y="300"/>
                    <a:pt x="2000" y="585"/>
                  </a:cubicBezTo>
                  <a:cubicBezTo>
                    <a:pt x="2063" y="869"/>
                    <a:pt x="2177" y="1144"/>
                    <a:pt x="2177" y="1144"/>
                  </a:cubicBezTo>
                  <a:cubicBezTo>
                    <a:pt x="2177" y="1144"/>
                    <a:pt x="1975" y="904"/>
                    <a:pt x="1746" y="674"/>
                  </a:cubicBezTo>
                  <a:cubicBezTo>
                    <a:pt x="1548" y="477"/>
                    <a:pt x="1334" y="287"/>
                    <a:pt x="1179" y="287"/>
                  </a:cubicBezTo>
                  <a:cubicBezTo>
                    <a:pt x="1154" y="287"/>
                    <a:pt x="1130" y="292"/>
                    <a:pt x="1108" y="303"/>
                  </a:cubicBezTo>
                  <a:cubicBezTo>
                    <a:pt x="953" y="383"/>
                    <a:pt x="1051" y="706"/>
                    <a:pt x="1203" y="996"/>
                  </a:cubicBezTo>
                  <a:cubicBezTo>
                    <a:pt x="1355" y="1287"/>
                    <a:pt x="1556" y="1546"/>
                    <a:pt x="1556" y="1546"/>
                  </a:cubicBezTo>
                  <a:cubicBezTo>
                    <a:pt x="1556" y="1546"/>
                    <a:pt x="1292" y="1377"/>
                    <a:pt x="1011" y="1215"/>
                  </a:cubicBezTo>
                  <a:cubicBezTo>
                    <a:pt x="794" y="1091"/>
                    <a:pt x="566" y="970"/>
                    <a:pt x="436" y="970"/>
                  </a:cubicBezTo>
                  <a:cubicBezTo>
                    <a:pt x="398" y="970"/>
                    <a:pt x="368" y="981"/>
                    <a:pt x="349" y="1004"/>
                  </a:cubicBezTo>
                  <a:cubicBezTo>
                    <a:pt x="201" y="1196"/>
                    <a:pt x="383" y="1502"/>
                    <a:pt x="607" y="1742"/>
                  </a:cubicBezTo>
                  <a:cubicBezTo>
                    <a:pt x="832" y="1984"/>
                    <a:pt x="1097" y="2160"/>
                    <a:pt x="1097" y="2160"/>
                  </a:cubicBezTo>
                  <a:cubicBezTo>
                    <a:pt x="1097" y="2160"/>
                    <a:pt x="885" y="2047"/>
                    <a:pt x="652" y="1958"/>
                  </a:cubicBezTo>
                  <a:cubicBezTo>
                    <a:pt x="521" y="1909"/>
                    <a:pt x="381" y="1867"/>
                    <a:pt x="270" y="1867"/>
                  </a:cubicBezTo>
                  <a:cubicBezTo>
                    <a:pt x="187" y="1867"/>
                    <a:pt x="121" y="1890"/>
                    <a:pt x="85" y="1951"/>
                  </a:cubicBezTo>
                  <a:cubicBezTo>
                    <a:pt x="0" y="2095"/>
                    <a:pt x="260" y="2385"/>
                    <a:pt x="547" y="2622"/>
                  </a:cubicBezTo>
                  <a:cubicBezTo>
                    <a:pt x="835" y="2862"/>
                    <a:pt x="1152" y="3045"/>
                    <a:pt x="1152" y="3045"/>
                  </a:cubicBezTo>
                  <a:cubicBezTo>
                    <a:pt x="1152" y="3045"/>
                    <a:pt x="1228" y="3234"/>
                    <a:pt x="1391" y="3429"/>
                  </a:cubicBezTo>
                  <a:cubicBezTo>
                    <a:pt x="1552" y="3621"/>
                    <a:pt x="1801" y="3817"/>
                    <a:pt x="2113" y="3817"/>
                  </a:cubicBezTo>
                  <a:cubicBezTo>
                    <a:pt x="2114" y="3817"/>
                    <a:pt x="2115" y="3817"/>
                    <a:pt x="2116" y="3817"/>
                  </a:cubicBezTo>
                  <a:cubicBezTo>
                    <a:pt x="2426" y="3817"/>
                    <a:pt x="2768" y="3534"/>
                    <a:pt x="3027" y="3189"/>
                  </a:cubicBezTo>
                  <a:cubicBezTo>
                    <a:pt x="3285" y="2845"/>
                    <a:pt x="3478" y="2438"/>
                    <a:pt x="3475" y="2162"/>
                  </a:cubicBezTo>
                  <a:cubicBezTo>
                    <a:pt x="3475" y="2162"/>
                    <a:pt x="3559" y="1788"/>
                    <a:pt x="3628" y="1422"/>
                  </a:cubicBezTo>
                  <a:cubicBezTo>
                    <a:pt x="3693" y="1056"/>
                    <a:pt x="3746" y="698"/>
                    <a:pt x="3591" y="677"/>
                  </a:cubicBezTo>
                  <a:cubicBezTo>
                    <a:pt x="3582" y="675"/>
                    <a:pt x="3573" y="675"/>
                    <a:pt x="3564" y="675"/>
                  </a:cubicBezTo>
                  <a:cubicBezTo>
                    <a:pt x="3418" y="675"/>
                    <a:pt x="3271" y="851"/>
                    <a:pt x="3169" y="1037"/>
                  </a:cubicBezTo>
                  <a:cubicBezTo>
                    <a:pt x="3059" y="1231"/>
                    <a:pt x="2994" y="1440"/>
                    <a:pt x="2994" y="1440"/>
                  </a:cubicBezTo>
                  <a:cubicBezTo>
                    <a:pt x="2994" y="1440"/>
                    <a:pt x="2843" y="1072"/>
                    <a:pt x="2668" y="702"/>
                  </a:cubicBezTo>
                  <a:cubicBezTo>
                    <a:pt x="2494" y="349"/>
                    <a:pt x="2302" y="1"/>
                    <a:pt x="2099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975;p47"/>
            <p:cNvSpPr/>
            <p:nvPr/>
          </p:nvSpPr>
          <p:spPr>
            <a:xfrm>
              <a:off x="872529" y="2709386"/>
              <a:ext cx="31160" cy="30128"/>
            </a:xfrm>
            <a:custGeom>
              <a:avLst/>
              <a:gdLst/>
              <a:ahLst/>
              <a:cxnLst/>
              <a:rect l="l" t="t" r="r" b="b"/>
              <a:pathLst>
                <a:path w="817" h="790" extrusionOk="0">
                  <a:moveTo>
                    <a:pt x="758" y="0"/>
                  </a:moveTo>
                  <a:cubicBezTo>
                    <a:pt x="757" y="0"/>
                    <a:pt x="756" y="0"/>
                    <a:pt x="756" y="0"/>
                  </a:cubicBezTo>
                  <a:cubicBezTo>
                    <a:pt x="568" y="9"/>
                    <a:pt x="381" y="83"/>
                    <a:pt x="240" y="213"/>
                  </a:cubicBezTo>
                  <a:cubicBezTo>
                    <a:pt x="202" y="247"/>
                    <a:pt x="171" y="284"/>
                    <a:pt x="142" y="325"/>
                  </a:cubicBezTo>
                  <a:cubicBezTo>
                    <a:pt x="58" y="439"/>
                    <a:pt x="9" y="577"/>
                    <a:pt x="2" y="720"/>
                  </a:cubicBezTo>
                  <a:cubicBezTo>
                    <a:pt x="0" y="755"/>
                    <a:pt x="29" y="786"/>
                    <a:pt x="64" y="789"/>
                  </a:cubicBezTo>
                  <a:cubicBezTo>
                    <a:pt x="65" y="789"/>
                    <a:pt x="66" y="789"/>
                    <a:pt x="67" y="789"/>
                  </a:cubicBezTo>
                  <a:cubicBezTo>
                    <a:pt x="101" y="789"/>
                    <a:pt x="129" y="763"/>
                    <a:pt x="130" y="728"/>
                  </a:cubicBezTo>
                  <a:cubicBezTo>
                    <a:pt x="136" y="610"/>
                    <a:pt x="177" y="494"/>
                    <a:pt x="243" y="398"/>
                  </a:cubicBezTo>
                  <a:cubicBezTo>
                    <a:pt x="266" y="366"/>
                    <a:pt x="294" y="333"/>
                    <a:pt x="325" y="305"/>
                  </a:cubicBezTo>
                  <a:cubicBezTo>
                    <a:pt x="439" y="196"/>
                    <a:pt x="597" y="130"/>
                    <a:pt x="753" y="123"/>
                  </a:cubicBezTo>
                  <a:cubicBezTo>
                    <a:pt x="788" y="122"/>
                    <a:pt x="815" y="92"/>
                    <a:pt x="816" y="58"/>
                  </a:cubicBezTo>
                  <a:cubicBezTo>
                    <a:pt x="816" y="26"/>
                    <a:pt x="792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976;p47"/>
            <p:cNvSpPr/>
            <p:nvPr/>
          </p:nvSpPr>
          <p:spPr>
            <a:xfrm>
              <a:off x="871614" y="2746302"/>
              <a:ext cx="311679" cy="139161"/>
            </a:xfrm>
            <a:custGeom>
              <a:avLst/>
              <a:gdLst/>
              <a:ahLst/>
              <a:cxnLst/>
              <a:rect l="l" t="t" r="r" b="b"/>
              <a:pathLst>
                <a:path w="8172" h="3649" extrusionOk="0">
                  <a:moveTo>
                    <a:pt x="1312" y="0"/>
                  </a:moveTo>
                  <a:cubicBezTo>
                    <a:pt x="1065" y="257"/>
                    <a:pt x="818" y="509"/>
                    <a:pt x="572" y="767"/>
                  </a:cubicBezTo>
                  <a:cubicBezTo>
                    <a:pt x="421" y="925"/>
                    <a:pt x="269" y="1086"/>
                    <a:pt x="118" y="1245"/>
                  </a:cubicBezTo>
                  <a:cubicBezTo>
                    <a:pt x="92" y="1271"/>
                    <a:pt x="22" y="1320"/>
                    <a:pt x="12" y="1355"/>
                  </a:cubicBezTo>
                  <a:cubicBezTo>
                    <a:pt x="0" y="1395"/>
                    <a:pt x="112" y="1485"/>
                    <a:pt x="142" y="1516"/>
                  </a:cubicBezTo>
                  <a:cubicBezTo>
                    <a:pt x="1214" y="2638"/>
                    <a:pt x="2677" y="3649"/>
                    <a:pt x="4287" y="3649"/>
                  </a:cubicBezTo>
                  <a:cubicBezTo>
                    <a:pt x="4316" y="3649"/>
                    <a:pt x="4345" y="3648"/>
                    <a:pt x="4373" y="3648"/>
                  </a:cubicBezTo>
                  <a:cubicBezTo>
                    <a:pt x="5694" y="3619"/>
                    <a:pt x="7001" y="3217"/>
                    <a:pt x="8172" y="2619"/>
                  </a:cubicBezTo>
                  <a:cubicBezTo>
                    <a:pt x="8124" y="2534"/>
                    <a:pt x="8074" y="2448"/>
                    <a:pt x="8025" y="2363"/>
                  </a:cubicBezTo>
                  <a:cubicBezTo>
                    <a:pt x="7677" y="1758"/>
                    <a:pt x="7332" y="1155"/>
                    <a:pt x="6984" y="551"/>
                  </a:cubicBezTo>
                  <a:cubicBezTo>
                    <a:pt x="6637" y="760"/>
                    <a:pt x="6279" y="939"/>
                    <a:pt x="5903" y="1084"/>
                  </a:cubicBezTo>
                  <a:cubicBezTo>
                    <a:pt x="5519" y="1233"/>
                    <a:pt x="5121" y="1348"/>
                    <a:pt x="4718" y="1426"/>
                  </a:cubicBezTo>
                  <a:cubicBezTo>
                    <a:pt x="4531" y="1462"/>
                    <a:pt x="4335" y="1497"/>
                    <a:pt x="4144" y="1497"/>
                  </a:cubicBezTo>
                  <a:cubicBezTo>
                    <a:pt x="4127" y="1497"/>
                    <a:pt x="4110" y="1497"/>
                    <a:pt x="4094" y="1497"/>
                  </a:cubicBezTo>
                  <a:cubicBezTo>
                    <a:pt x="3892" y="1490"/>
                    <a:pt x="3684" y="1446"/>
                    <a:pt x="3488" y="1389"/>
                  </a:cubicBezTo>
                  <a:cubicBezTo>
                    <a:pt x="2654" y="1149"/>
                    <a:pt x="1926" y="599"/>
                    <a:pt x="1312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977;p47"/>
            <p:cNvSpPr/>
            <p:nvPr/>
          </p:nvSpPr>
          <p:spPr>
            <a:xfrm>
              <a:off x="1095495" y="2767278"/>
              <a:ext cx="87798" cy="103617"/>
            </a:xfrm>
            <a:custGeom>
              <a:avLst/>
              <a:gdLst/>
              <a:ahLst/>
              <a:cxnLst/>
              <a:rect l="l" t="t" r="r" b="b"/>
              <a:pathLst>
                <a:path w="2302" h="2717" extrusionOk="0">
                  <a:moveTo>
                    <a:pt x="1114" y="1"/>
                  </a:moveTo>
                  <a:cubicBezTo>
                    <a:pt x="1114" y="1"/>
                    <a:pt x="1050" y="40"/>
                    <a:pt x="951" y="98"/>
                  </a:cubicBezTo>
                  <a:cubicBezTo>
                    <a:pt x="852" y="156"/>
                    <a:pt x="718" y="231"/>
                    <a:pt x="577" y="297"/>
                  </a:cubicBezTo>
                  <a:cubicBezTo>
                    <a:pt x="297" y="436"/>
                    <a:pt x="1" y="547"/>
                    <a:pt x="1" y="547"/>
                  </a:cubicBezTo>
                  <a:lnTo>
                    <a:pt x="726" y="2717"/>
                  </a:lnTo>
                  <a:cubicBezTo>
                    <a:pt x="726" y="2717"/>
                    <a:pt x="1124" y="2597"/>
                    <a:pt x="1518" y="2436"/>
                  </a:cubicBezTo>
                  <a:cubicBezTo>
                    <a:pt x="1716" y="2358"/>
                    <a:pt x="1912" y="2266"/>
                    <a:pt x="2059" y="2194"/>
                  </a:cubicBezTo>
                  <a:cubicBezTo>
                    <a:pt x="2204" y="2118"/>
                    <a:pt x="2302" y="2069"/>
                    <a:pt x="2302" y="206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978;p47"/>
            <p:cNvSpPr/>
            <p:nvPr/>
          </p:nvSpPr>
          <p:spPr>
            <a:xfrm>
              <a:off x="1718204" y="2317761"/>
              <a:ext cx="149394" cy="150869"/>
            </a:xfrm>
            <a:custGeom>
              <a:avLst/>
              <a:gdLst/>
              <a:ahLst/>
              <a:cxnLst/>
              <a:rect l="l" t="t" r="r" b="b"/>
              <a:pathLst>
                <a:path w="3917" h="3956" extrusionOk="0">
                  <a:moveTo>
                    <a:pt x="1745" y="0"/>
                  </a:moveTo>
                  <a:cubicBezTo>
                    <a:pt x="1531" y="0"/>
                    <a:pt x="1324" y="367"/>
                    <a:pt x="1138" y="743"/>
                  </a:cubicBezTo>
                  <a:cubicBezTo>
                    <a:pt x="1046" y="939"/>
                    <a:pt x="956" y="1135"/>
                    <a:pt x="895" y="1285"/>
                  </a:cubicBezTo>
                  <a:cubicBezTo>
                    <a:pt x="836" y="1435"/>
                    <a:pt x="795" y="1533"/>
                    <a:pt x="795" y="1533"/>
                  </a:cubicBezTo>
                  <a:cubicBezTo>
                    <a:pt x="795" y="1533"/>
                    <a:pt x="726" y="1317"/>
                    <a:pt x="607" y="1110"/>
                  </a:cubicBezTo>
                  <a:cubicBezTo>
                    <a:pt x="500" y="919"/>
                    <a:pt x="352" y="738"/>
                    <a:pt x="199" y="738"/>
                  </a:cubicBezTo>
                  <a:cubicBezTo>
                    <a:pt x="187" y="738"/>
                    <a:pt x="175" y="739"/>
                    <a:pt x="163" y="742"/>
                  </a:cubicBezTo>
                  <a:cubicBezTo>
                    <a:pt x="1" y="775"/>
                    <a:pt x="43" y="1159"/>
                    <a:pt x="123" y="1553"/>
                  </a:cubicBezTo>
                  <a:cubicBezTo>
                    <a:pt x="200" y="1943"/>
                    <a:pt x="303" y="2335"/>
                    <a:pt x="303" y="2335"/>
                  </a:cubicBezTo>
                  <a:cubicBezTo>
                    <a:pt x="317" y="2633"/>
                    <a:pt x="548" y="3039"/>
                    <a:pt x="850" y="3377"/>
                  </a:cubicBezTo>
                  <a:cubicBezTo>
                    <a:pt x="1147" y="3703"/>
                    <a:pt x="1515" y="3956"/>
                    <a:pt x="1826" y="3956"/>
                  </a:cubicBezTo>
                  <a:cubicBezTo>
                    <a:pt x="1833" y="3956"/>
                    <a:pt x="1841" y="3956"/>
                    <a:pt x="1848" y="3956"/>
                  </a:cubicBezTo>
                  <a:cubicBezTo>
                    <a:pt x="2159" y="3939"/>
                    <a:pt x="2392" y="3740"/>
                    <a:pt x="2544" y="3545"/>
                  </a:cubicBezTo>
                  <a:cubicBezTo>
                    <a:pt x="2691" y="3347"/>
                    <a:pt x="2759" y="3157"/>
                    <a:pt x="2759" y="3157"/>
                  </a:cubicBezTo>
                  <a:cubicBezTo>
                    <a:pt x="2759" y="3157"/>
                    <a:pt x="2836" y="3109"/>
                    <a:pt x="2953" y="3034"/>
                  </a:cubicBezTo>
                  <a:cubicBezTo>
                    <a:pt x="3069" y="2956"/>
                    <a:pt x="3216" y="2846"/>
                    <a:pt x="3363" y="2728"/>
                  </a:cubicBezTo>
                  <a:cubicBezTo>
                    <a:pt x="3653" y="2490"/>
                    <a:pt x="3916" y="2198"/>
                    <a:pt x="3829" y="2053"/>
                  </a:cubicBezTo>
                  <a:cubicBezTo>
                    <a:pt x="3789" y="1988"/>
                    <a:pt x="3716" y="1963"/>
                    <a:pt x="3627" y="1963"/>
                  </a:cubicBezTo>
                  <a:cubicBezTo>
                    <a:pt x="3513" y="1963"/>
                    <a:pt x="3372" y="2003"/>
                    <a:pt x="3239" y="2050"/>
                  </a:cubicBezTo>
                  <a:cubicBezTo>
                    <a:pt x="3121" y="2095"/>
                    <a:pt x="3006" y="2146"/>
                    <a:pt x="2924" y="2187"/>
                  </a:cubicBezTo>
                  <a:cubicBezTo>
                    <a:pt x="2839" y="2225"/>
                    <a:pt x="2784" y="2253"/>
                    <a:pt x="2784" y="2253"/>
                  </a:cubicBezTo>
                  <a:cubicBezTo>
                    <a:pt x="2784" y="2253"/>
                    <a:pt x="2853" y="2210"/>
                    <a:pt x="2948" y="2133"/>
                  </a:cubicBezTo>
                  <a:cubicBezTo>
                    <a:pt x="3044" y="2057"/>
                    <a:pt x="3168" y="1950"/>
                    <a:pt x="3285" y="1830"/>
                  </a:cubicBezTo>
                  <a:cubicBezTo>
                    <a:pt x="3399" y="1707"/>
                    <a:pt x="3505" y="1569"/>
                    <a:pt x="3563" y="1436"/>
                  </a:cubicBezTo>
                  <a:cubicBezTo>
                    <a:pt x="3622" y="1301"/>
                    <a:pt x="3631" y="1175"/>
                    <a:pt x="3555" y="1075"/>
                  </a:cubicBezTo>
                  <a:cubicBezTo>
                    <a:pt x="3535" y="1049"/>
                    <a:pt x="3502" y="1037"/>
                    <a:pt x="3461" y="1037"/>
                  </a:cubicBezTo>
                  <a:cubicBezTo>
                    <a:pt x="3325" y="1037"/>
                    <a:pt x="3090" y="1159"/>
                    <a:pt x="2864" y="1281"/>
                  </a:cubicBezTo>
                  <a:cubicBezTo>
                    <a:pt x="2720" y="1364"/>
                    <a:pt x="2579" y="1449"/>
                    <a:pt x="2473" y="1512"/>
                  </a:cubicBezTo>
                  <a:cubicBezTo>
                    <a:pt x="2369" y="1577"/>
                    <a:pt x="2300" y="1622"/>
                    <a:pt x="2300" y="1622"/>
                  </a:cubicBezTo>
                  <a:cubicBezTo>
                    <a:pt x="2300" y="1622"/>
                    <a:pt x="2352" y="1553"/>
                    <a:pt x="2424" y="1449"/>
                  </a:cubicBezTo>
                  <a:cubicBezTo>
                    <a:pt x="2496" y="1347"/>
                    <a:pt x="2588" y="1202"/>
                    <a:pt x="2667" y="1052"/>
                  </a:cubicBezTo>
                  <a:cubicBezTo>
                    <a:pt x="2828" y="753"/>
                    <a:pt x="2938" y="418"/>
                    <a:pt x="2776" y="332"/>
                  </a:cubicBezTo>
                  <a:cubicBezTo>
                    <a:pt x="2752" y="320"/>
                    <a:pt x="2726" y="314"/>
                    <a:pt x="2698" y="314"/>
                  </a:cubicBezTo>
                  <a:cubicBezTo>
                    <a:pt x="2536" y="314"/>
                    <a:pt x="2311" y="508"/>
                    <a:pt x="2102" y="712"/>
                  </a:cubicBezTo>
                  <a:cubicBezTo>
                    <a:pt x="1981" y="830"/>
                    <a:pt x="1869" y="953"/>
                    <a:pt x="1785" y="1046"/>
                  </a:cubicBezTo>
                  <a:cubicBezTo>
                    <a:pt x="1703" y="1141"/>
                    <a:pt x="1649" y="1205"/>
                    <a:pt x="1649" y="1205"/>
                  </a:cubicBezTo>
                  <a:cubicBezTo>
                    <a:pt x="1649" y="1205"/>
                    <a:pt x="1679" y="1130"/>
                    <a:pt x="1718" y="1021"/>
                  </a:cubicBezTo>
                  <a:cubicBezTo>
                    <a:pt x="1756" y="911"/>
                    <a:pt x="1804" y="763"/>
                    <a:pt x="1838" y="615"/>
                  </a:cubicBezTo>
                  <a:cubicBezTo>
                    <a:pt x="1910" y="318"/>
                    <a:pt x="1923" y="22"/>
                    <a:pt x="1771" y="2"/>
                  </a:cubicBezTo>
                  <a:cubicBezTo>
                    <a:pt x="1762" y="1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979;p47"/>
            <p:cNvSpPr/>
            <p:nvPr/>
          </p:nvSpPr>
          <p:spPr>
            <a:xfrm>
              <a:off x="1750089" y="2377826"/>
              <a:ext cx="33258" cy="30624"/>
            </a:xfrm>
            <a:custGeom>
              <a:avLst/>
              <a:gdLst/>
              <a:ahLst/>
              <a:cxnLst/>
              <a:rect l="l" t="t" r="r" b="b"/>
              <a:pathLst>
                <a:path w="872" h="803" extrusionOk="0">
                  <a:moveTo>
                    <a:pt x="66" y="1"/>
                  </a:moveTo>
                  <a:cubicBezTo>
                    <a:pt x="30" y="1"/>
                    <a:pt x="2" y="29"/>
                    <a:pt x="0" y="64"/>
                  </a:cubicBezTo>
                  <a:cubicBezTo>
                    <a:pt x="0" y="100"/>
                    <a:pt x="30" y="131"/>
                    <a:pt x="66" y="131"/>
                  </a:cubicBezTo>
                  <a:cubicBezTo>
                    <a:pt x="230" y="132"/>
                    <a:pt x="398" y="196"/>
                    <a:pt x="520" y="307"/>
                  </a:cubicBezTo>
                  <a:cubicBezTo>
                    <a:pt x="552" y="335"/>
                    <a:pt x="582" y="366"/>
                    <a:pt x="607" y="402"/>
                  </a:cubicBezTo>
                  <a:cubicBezTo>
                    <a:pt x="679" y="499"/>
                    <a:pt x="724" y="619"/>
                    <a:pt x="734" y="740"/>
                  </a:cubicBezTo>
                  <a:cubicBezTo>
                    <a:pt x="737" y="775"/>
                    <a:pt x="766" y="803"/>
                    <a:pt x="801" y="803"/>
                  </a:cubicBezTo>
                  <a:cubicBezTo>
                    <a:pt x="803" y="803"/>
                    <a:pt x="804" y="803"/>
                    <a:pt x="806" y="802"/>
                  </a:cubicBezTo>
                  <a:cubicBezTo>
                    <a:pt x="843" y="798"/>
                    <a:pt x="871" y="767"/>
                    <a:pt x="868" y="730"/>
                  </a:cubicBezTo>
                  <a:cubicBezTo>
                    <a:pt x="857" y="584"/>
                    <a:pt x="802" y="443"/>
                    <a:pt x="714" y="324"/>
                  </a:cubicBezTo>
                  <a:cubicBezTo>
                    <a:pt x="685" y="282"/>
                    <a:pt x="649" y="245"/>
                    <a:pt x="610" y="210"/>
                  </a:cubicBezTo>
                  <a:cubicBezTo>
                    <a:pt x="460" y="77"/>
                    <a:pt x="265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980;p47"/>
            <p:cNvSpPr/>
            <p:nvPr/>
          </p:nvSpPr>
          <p:spPr>
            <a:xfrm>
              <a:off x="1516558" y="2418480"/>
              <a:ext cx="272090" cy="252160"/>
            </a:xfrm>
            <a:custGeom>
              <a:avLst/>
              <a:gdLst/>
              <a:ahLst/>
              <a:cxnLst/>
              <a:rect l="l" t="t" r="r" b="b"/>
              <a:pathLst>
                <a:path w="7134" h="6612" extrusionOk="0">
                  <a:moveTo>
                    <a:pt x="5660" y="0"/>
                  </a:moveTo>
                  <a:cubicBezTo>
                    <a:pt x="5660" y="0"/>
                    <a:pt x="5601" y="71"/>
                    <a:pt x="5489" y="188"/>
                  </a:cubicBezTo>
                  <a:cubicBezTo>
                    <a:pt x="5378" y="307"/>
                    <a:pt x="5227" y="478"/>
                    <a:pt x="5035" y="675"/>
                  </a:cubicBezTo>
                  <a:cubicBezTo>
                    <a:pt x="4647" y="1069"/>
                    <a:pt x="4126" y="1587"/>
                    <a:pt x="3563" y="2054"/>
                  </a:cubicBezTo>
                  <a:cubicBezTo>
                    <a:pt x="3422" y="2171"/>
                    <a:pt x="3287" y="2294"/>
                    <a:pt x="3145" y="2404"/>
                  </a:cubicBezTo>
                  <a:cubicBezTo>
                    <a:pt x="3002" y="2513"/>
                    <a:pt x="2863" y="2622"/>
                    <a:pt x="2728" y="2725"/>
                  </a:cubicBezTo>
                  <a:cubicBezTo>
                    <a:pt x="2463" y="2941"/>
                    <a:pt x="2194" y="3110"/>
                    <a:pt x="1972" y="3267"/>
                  </a:cubicBezTo>
                  <a:cubicBezTo>
                    <a:pt x="1859" y="3343"/>
                    <a:pt x="1757" y="3416"/>
                    <a:pt x="1666" y="3476"/>
                  </a:cubicBezTo>
                  <a:cubicBezTo>
                    <a:pt x="1572" y="3532"/>
                    <a:pt x="1489" y="3583"/>
                    <a:pt x="1423" y="3624"/>
                  </a:cubicBezTo>
                  <a:cubicBezTo>
                    <a:pt x="1289" y="3704"/>
                    <a:pt x="1211" y="3752"/>
                    <a:pt x="1211" y="3752"/>
                  </a:cubicBezTo>
                  <a:cubicBezTo>
                    <a:pt x="1211" y="3752"/>
                    <a:pt x="1136" y="3797"/>
                    <a:pt x="1026" y="3865"/>
                  </a:cubicBezTo>
                  <a:cubicBezTo>
                    <a:pt x="970" y="3899"/>
                    <a:pt x="908" y="3941"/>
                    <a:pt x="836" y="3978"/>
                  </a:cubicBezTo>
                  <a:cubicBezTo>
                    <a:pt x="762" y="4015"/>
                    <a:pt x="687" y="4056"/>
                    <a:pt x="610" y="4097"/>
                  </a:cubicBezTo>
                  <a:cubicBezTo>
                    <a:pt x="308" y="4255"/>
                    <a:pt x="0" y="4416"/>
                    <a:pt x="0" y="4416"/>
                  </a:cubicBezTo>
                  <a:lnTo>
                    <a:pt x="1165" y="6612"/>
                  </a:lnTo>
                  <a:lnTo>
                    <a:pt x="1849" y="6193"/>
                  </a:lnTo>
                  <a:cubicBezTo>
                    <a:pt x="1934" y="6139"/>
                    <a:pt x="2021" y="6087"/>
                    <a:pt x="2100" y="6037"/>
                  </a:cubicBezTo>
                  <a:cubicBezTo>
                    <a:pt x="2179" y="5988"/>
                    <a:pt x="2249" y="5934"/>
                    <a:pt x="2312" y="5892"/>
                  </a:cubicBezTo>
                  <a:cubicBezTo>
                    <a:pt x="2433" y="5806"/>
                    <a:pt x="2517" y="5749"/>
                    <a:pt x="2517" y="5749"/>
                  </a:cubicBezTo>
                  <a:cubicBezTo>
                    <a:pt x="2517" y="5749"/>
                    <a:pt x="2600" y="5692"/>
                    <a:pt x="2745" y="5587"/>
                  </a:cubicBezTo>
                  <a:cubicBezTo>
                    <a:pt x="2819" y="5536"/>
                    <a:pt x="2908" y="5473"/>
                    <a:pt x="3009" y="5402"/>
                  </a:cubicBezTo>
                  <a:cubicBezTo>
                    <a:pt x="3110" y="5329"/>
                    <a:pt x="3217" y="5240"/>
                    <a:pt x="3337" y="5145"/>
                  </a:cubicBezTo>
                  <a:cubicBezTo>
                    <a:pt x="3574" y="4953"/>
                    <a:pt x="3861" y="4743"/>
                    <a:pt x="4139" y="4486"/>
                  </a:cubicBezTo>
                  <a:cubicBezTo>
                    <a:pt x="4280" y="4361"/>
                    <a:pt x="4425" y="4232"/>
                    <a:pt x="4573" y="4099"/>
                  </a:cubicBezTo>
                  <a:cubicBezTo>
                    <a:pt x="4724" y="3968"/>
                    <a:pt x="4861" y="3824"/>
                    <a:pt x="5008" y="3684"/>
                  </a:cubicBezTo>
                  <a:cubicBezTo>
                    <a:pt x="5151" y="3543"/>
                    <a:pt x="5297" y="3408"/>
                    <a:pt x="5433" y="3265"/>
                  </a:cubicBezTo>
                  <a:cubicBezTo>
                    <a:pt x="5567" y="3123"/>
                    <a:pt x="5701" y="2981"/>
                    <a:pt x="5828" y="2845"/>
                  </a:cubicBezTo>
                  <a:cubicBezTo>
                    <a:pt x="5892" y="2777"/>
                    <a:pt x="5955" y="2709"/>
                    <a:pt x="6017" y="2644"/>
                  </a:cubicBezTo>
                  <a:cubicBezTo>
                    <a:pt x="6075" y="2576"/>
                    <a:pt x="6133" y="2510"/>
                    <a:pt x="6189" y="2447"/>
                  </a:cubicBezTo>
                  <a:cubicBezTo>
                    <a:pt x="6302" y="2318"/>
                    <a:pt x="6408" y="2195"/>
                    <a:pt x="6506" y="2082"/>
                  </a:cubicBezTo>
                  <a:cubicBezTo>
                    <a:pt x="6702" y="1857"/>
                    <a:pt x="6851" y="1659"/>
                    <a:pt x="6963" y="1525"/>
                  </a:cubicBezTo>
                  <a:cubicBezTo>
                    <a:pt x="7072" y="1389"/>
                    <a:pt x="7134" y="1313"/>
                    <a:pt x="7134" y="1313"/>
                  </a:cubicBezTo>
                  <a:lnTo>
                    <a:pt x="5660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981;p47"/>
            <p:cNvSpPr/>
            <p:nvPr/>
          </p:nvSpPr>
          <p:spPr>
            <a:xfrm>
              <a:off x="1516558" y="2561569"/>
              <a:ext cx="95998" cy="109071"/>
            </a:xfrm>
            <a:custGeom>
              <a:avLst/>
              <a:gdLst/>
              <a:ahLst/>
              <a:cxnLst/>
              <a:rect l="l" t="t" r="r" b="b"/>
              <a:pathLst>
                <a:path w="2517" h="2860" extrusionOk="0">
                  <a:moveTo>
                    <a:pt x="1214" y="0"/>
                  </a:moveTo>
                  <a:cubicBezTo>
                    <a:pt x="1214" y="0"/>
                    <a:pt x="1141" y="45"/>
                    <a:pt x="1029" y="113"/>
                  </a:cubicBezTo>
                  <a:cubicBezTo>
                    <a:pt x="973" y="147"/>
                    <a:pt x="910" y="189"/>
                    <a:pt x="839" y="226"/>
                  </a:cubicBezTo>
                  <a:cubicBezTo>
                    <a:pt x="767" y="263"/>
                    <a:pt x="690" y="304"/>
                    <a:pt x="613" y="345"/>
                  </a:cubicBezTo>
                  <a:cubicBezTo>
                    <a:pt x="308" y="503"/>
                    <a:pt x="0" y="664"/>
                    <a:pt x="0" y="664"/>
                  </a:cubicBezTo>
                  <a:lnTo>
                    <a:pt x="1165" y="2860"/>
                  </a:lnTo>
                  <a:lnTo>
                    <a:pt x="1849" y="2441"/>
                  </a:lnTo>
                  <a:cubicBezTo>
                    <a:pt x="1934" y="2387"/>
                    <a:pt x="2021" y="2335"/>
                    <a:pt x="2100" y="2285"/>
                  </a:cubicBezTo>
                  <a:cubicBezTo>
                    <a:pt x="2179" y="2236"/>
                    <a:pt x="2249" y="2182"/>
                    <a:pt x="2312" y="2140"/>
                  </a:cubicBezTo>
                  <a:cubicBezTo>
                    <a:pt x="2433" y="2054"/>
                    <a:pt x="2517" y="1997"/>
                    <a:pt x="2517" y="1997"/>
                  </a:cubicBezTo>
                  <a:lnTo>
                    <a:pt x="1214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982;p47"/>
            <p:cNvSpPr/>
            <p:nvPr/>
          </p:nvSpPr>
          <p:spPr>
            <a:xfrm>
              <a:off x="1216589" y="2952889"/>
              <a:ext cx="473811" cy="283584"/>
            </a:xfrm>
            <a:custGeom>
              <a:avLst/>
              <a:gdLst/>
              <a:ahLst/>
              <a:cxnLst/>
              <a:rect l="l" t="t" r="r" b="b"/>
              <a:pathLst>
                <a:path w="12423" h="7436" extrusionOk="0">
                  <a:moveTo>
                    <a:pt x="9174" y="1"/>
                  </a:moveTo>
                  <a:lnTo>
                    <a:pt x="2077" y="2238"/>
                  </a:lnTo>
                  <a:lnTo>
                    <a:pt x="1893" y="2550"/>
                  </a:lnTo>
                  <a:lnTo>
                    <a:pt x="339" y="5208"/>
                  </a:lnTo>
                  <a:lnTo>
                    <a:pt x="0" y="5786"/>
                  </a:lnTo>
                  <a:cubicBezTo>
                    <a:pt x="1738" y="6681"/>
                    <a:pt x="3413" y="7435"/>
                    <a:pt x="4750" y="7435"/>
                  </a:cubicBezTo>
                  <a:cubicBezTo>
                    <a:pt x="4766" y="7435"/>
                    <a:pt x="4782" y="7435"/>
                    <a:pt x="4798" y="7435"/>
                  </a:cubicBezTo>
                  <a:lnTo>
                    <a:pt x="5077" y="6948"/>
                  </a:lnTo>
                  <a:lnTo>
                    <a:pt x="6417" y="4625"/>
                  </a:lnTo>
                  <a:lnTo>
                    <a:pt x="9024" y="6132"/>
                  </a:lnTo>
                  <a:cubicBezTo>
                    <a:pt x="10517" y="5273"/>
                    <a:pt x="11703" y="4263"/>
                    <a:pt x="12423" y="3030"/>
                  </a:cubicBezTo>
                  <a:lnTo>
                    <a:pt x="9260" y="80"/>
                  </a:lnTo>
                  <a:lnTo>
                    <a:pt x="9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983;p47"/>
            <p:cNvSpPr/>
            <p:nvPr/>
          </p:nvSpPr>
          <p:spPr>
            <a:xfrm>
              <a:off x="1288787" y="2952851"/>
              <a:ext cx="280976" cy="99613"/>
            </a:xfrm>
            <a:custGeom>
              <a:avLst/>
              <a:gdLst/>
              <a:ahLst/>
              <a:cxnLst/>
              <a:rect l="l" t="t" r="r" b="b"/>
              <a:pathLst>
                <a:path w="7367" h="2612" extrusionOk="0">
                  <a:moveTo>
                    <a:pt x="7281" y="0"/>
                  </a:moveTo>
                  <a:lnTo>
                    <a:pt x="184" y="2238"/>
                  </a:lnTo>
                  <a:lnTo>
                    <a:pt x="0" y="2549"/>
                  </a:lnTo>
                  <a:cubicBezTo>
                    <a:pt x="297" y="2592"/>
                    <a:pt x="594" y="2611"/>
                    <a:pt x="889" y="2611"/>
                  </a:cubicBezTo>
                  <a:cubicBezTo>
                    <a:pt x="3866" y="2611"/>
                    <a:pt x="6650" y="630"/>
                    <a:pt x="7367" y="79"/>
                  </a:cubicBezTo>
                  <a:lnTo>
                    <a:pt x="7281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984;p47"/>
            <p:cNvSpPr/>
            <p:nvPr/>
          </p:nvSpPr>
          <p:spPr>
            <a:xfrm>
              <a:off x="1414916" y="2984733"/>
              <a:ext cx="47942" cy="142135"/>
            </a:xfrm>
            <a:custGeom>
              <a:avLst/>
              <a:gdLst/>
              <a:ahLst/>
              <a:cxnLst/>
              <a:rect l="l" t="t" r="r" b="b"/>
              <a:pathLst>
                <a:path w="1257" h="3727" extrusionOk="0">
                  <a:moveTo>
                    <a:pt x="74" y="1"/>
                  </a:moveTo>
                  <a:cubicBezTo>
                    <a:pt x="67" y="1"/>
                    <a:pt x="61" y="2"/>
                    <a:pt x="54" y="4"/>
                  </a:cubicBezTo>
                  <a:cubicBezTo>
                    <a:pt x="19" y="14"/>
                    <a:pt x="0" y="54"/>
                    <a:pt x="10" y="89"/>
                  </a:cubicBezTo>
                  <a:lnTo>
                    <a:pt x="1117" y="3678"/>
                  </a:lnTo>
                  <a:cubicBezTo>
                    <a:pt x="1125" y="3707"/>
                    <a:pt x="1153" y="3726"/>
                    <a:pt x="1182" y="3726"/>
                  </a:cubicBezTo>
                  <a:cubicBezTo>
                    <a:pt x="1189" y="3726"/>
                    <a:pt x="1196" y="3726"/>
                    <a:pt x="1201" y="3723"/>
                  </a:cubicBezTo>
                  <a:cubicBezTo>
                    <a:pt x="1237" y="3712"/>
                    <a:pt x="1256" y="3674"/>
                    <a:pt x="1245" y="3639"/>
                  </a:cubicBezTo>
                  <a:lnTo>
                    <a:pt x="138" y="48"/>
                  </a:lnTo>
                  <a:cubicBezTo>
                    <a:pt x="131" y="19"/>
                    <a:pt x="103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985;p47"/>
            <p:cNvSpPr/>
            <p:nvPr/>
          </p:nvSpPr>
          <p:spPr>
            <a:xfrm>
              <a:off x="1435740" y="2976076"/>
              <a:ext cx="33944" cy="107355"/>
            </a:xfrm>
            <a:custGeom>
              <a:avLst/>
              <a:gdLst/>
              <a:ahLst/>
              <a:cxnLst/>
              <a:rect l="l" t="t" r="r" b="b"/>
              <a:pathLst>
                <a:path w="890" h="281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9" y="19"/>
                    <a:pt x="0" y="58"/>
                    <a:pt x="15" y="93"/>
                  </a:cubicBezTo>
                  <a:cubicBezTo>
                    <a:pt x="20" y="111"/>
                    <a:pt x="648" y="1756"/>
                    <a:pt x="703" y="2214"/>
                  </a:cubicBezTo>
                  <a:cubicBezTo>
                    <a:pt x="753" y="2612"/>
                    <a:pt x="315" y="2677"/>
                    <a:pt x="295" y="2680"/>
                  </a:cubicBezTo>
                  <a:cubicBezTo>
                    <a:pt x="259" y="2684"/>
                    <a:pt x="232" y="2718"/>
                    <a:pt x="238" y="2755"/>
                  </a:cubicBezTo>
                  <a:cubicBezTo>
                    <a:pt x="242" y="2789"/>
                    <a:pt x="270" y="2814"/>
                    <a:pt x="304" y="2814"/>
                  </a:cubicBezTo>
                  <a:cubicBezTo>
                    <a:pt x="305" y="2814"/>
                    <a:pt x="307" y="2813"/>
                    <a:pt x="309" y="2813"/>
                  </a:cubicBezTo>
                  <a:cubicBezTo>
                    <a:pt x="310" y="2813"/>
                    <a:pt x="311" y="2813"/>
                    <a:pt x="312" y="2814"/>
                  </a:cubicBezTo>
                  <a:cubicBezTo>
                    <a:pt x="517" y="2786"/>
                    <a:pt x="890" y="2624"/>
                    <a:pt x="839" y="2196"/>
                  </a:cubicBezTo>
                  <a:cubicBezTo>
                    <a:pt x="782" y="1722"/>
                    <a:pt x="168" y="113"/>
                    <a:pt x="142" y="43"/>
                  </a:cubicBez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986;p47"/>
            <p:cNvSpPr/>
            <p:nvPr/>
          </p:nvSpPr>
          <p:spPr>
            <a:xfrm>
              <a:off x="1535132" y="2947359"/>
              <a:ext cx="66401" cy="47251"/>
            </a:xfrm>
            <a:custGeom>
              <a:avLst/>
              <a:gdLst/>
              <a:ahLst/>
              <a:cxnLst/>
              <a:rect l="l" t="t" r="r" b="b"/>
              <a:pathLst>
                <a:path w="1741" h="1239" extrusionOk="0">
                  <a:moveTo>
                    <a:pt x="78" y="0"/>
                  </a:moveTo>
                  <a:cubicBezTo>
                    <a:pt x="66" y="0"/>
                    <a:pt x="54" y="3"/>
                    <a:pt x="42" y="10"/>
                  </a:cubicBezTo>
                  <a:cubicBezTo>
                    <a:pt x="11" y="29"/>
                    <a:pt x="0" y="71"/>
                    <a:pt x="20" y="103"/>
                  </a:cubicBezTo>
                  <a:cubicBezTo>
                    <a:pt x="45" y="144"/>
                    <a:pt x="614" y="1097"/>
                    <a:pt x="1224" y="1224"/>
                  </a:cubicBezTo>
                  <a:cubicBezTo>
                    <a:pt x="1268" y="1233"/>
                    <a:pt x="1311" y="1238"/>
                    <a:pt x="1355" y="1238"/>
                  </a:cubicBezTo>
                  <a:cubicBezTo>
                    <a:pt x="1481" y="1238"/>
                    <a:pt x="1598" y="1199"/>
                    <a:pt x="1704" y="1120"/>
                  </a:cubicBezTo>
                  <a:cubicBezTo>
                    <a:pt x="1735" y="1097"/>
                    <a:pt x="1740" y="1055"/>
                    <a:pt x="1719" y="1024"/>
                  </a:cubicBezTo>
                  <a:cubicBezTo>
                    <a:pt x="1706" y="1005"/>
                    <a:pt x="1685" y="995"/>
                    <a:pt x="1664" y="995"/>
                  </a:cubicBezTo>
                  <a:cubicBezTo>
                    <a:pt x="1650" y="995"/>
                    <a:pt x="1636" y="999"/>
                    <a:pt x="1623" y="1008"/>
                  </a:cubicBezTo>
                  <a:cubicBezTo>
                    <a:pt x="1539" y="1069"/>
                    <a:pt x="1452" y="1099"/>
                    <a:pt x="1357" y="1099"/>
                  </a:cubicBezTo>
                  <a:cubicBezTo>
                    <a:pt x="1322" y="1099"/>
                    <a:pt x="1286" y="1095"/>
                    <a:pt x="1249" y="1087"/>
                  </a:cubicBezTo>
                  <a:cubicBezTo>
                    <a:pt x="702" y="974"/>
                    <a:pt x="141" y="41"/>
                    <a:pt x="137" y="33"/>
                  </a:cubicBezTo>
                  <a:cubicBezTo>
                    <a:pt x="124" y="12"/>
                    <a:pt x="102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987;p47"/>
            <p:cNvSpPr/>
            <p:nvPr/>
          </p:nvSpPr>
          <p:spPr>
            <a:xfrm>
              <a:off x="1273150" y="3016806"/>
              <a:ext cx="45653" cy="66129"/>
            </a:xfrm>
            <a:custGeom>
              <a:avLst/>
              <a:gdLst/>
              <a:ahLst/>
              <a:cxnLst/>
              <a:rect l="l" t="t" r="r" b="b"/>
              <a:pathLst>
                <a:path w="1197" h="1734" extrusionOk="0">
                  <a:moveTo>
                    <a:pt x="1096" y="1"/>
                  </a:moveTo>
                  <a:cubicBezTo>
                    <a:pt x="1086" y="1"/>
                    <a:pt x="1076" y="3"/>
                    <a:pt x="1066" y="7"/>
                  </a:cubicBezTo>
                  <a:cubicBezTo>
                    <a:pt x="1038" y="21"/>
                    <a:pt x="1024" y="54"/>
                    <a:pt x="1031" y="83"/>
                  </a:cubicBezTo>
                  <a:cubicBezTo>
                    <a:pt x="1034" y="191"/>
                    <a:pt x="889" y="1107"/>
                    <a:pt x="495" y="1461"/>
                  </a:cubicBezTo>
                  <a:cubicBezTo>
                    <a:pt x="393" y="1555"/>
                    <a:pt x="286" y="1600"/>
                    <a:pt x="170" y="1600"/>
                  </a:cubicBezTo>
                  <a:cubicBezTo>
                    <a:pt x="142" y="1600"/>
                    <a:pt x="114" y="1598"/>
                    <a:pt x="85" y="1592"/>
                  </a:cubicBezTo>
                  <a:cubicBezTo>
                    <a:pt x="81" y="1592"/>
                    <a:pt x="77" y="1591"/>
                    <a:pt x="73" y="1591"/>
                  </a:cubicBezTo>
                  <a:cubicBezTo>
                    <a:pt x="41" y="1591"/>
                    <a:pt x="14" y="1614"/>
                    <a:pt x="8" y="1647"/>
                  </a:cubicBezTo>
                  <a:cubicBezTo>
                    <a:pt x="1" y="1683"/>
                    <a:pt x="25" y="1718"/>
                    <a:pt x="63" y="1725"/>
                  </a:cubicBezTo>
                  <a:cubicBezTo>
                    <a:pt x="100" y="1729"/>
                    <a:pt x="135" y="1733"/>
                    <a:pt x="170" y="1733"/>
                  </a:cubicBezTo>
                  <a:cubicBezTo>
                    <a:pt x="375" y="1733"/>
                    <a:pt x="560" y="1626"/>
                    <a:pt x="721" y="1412"/>
                  </a:cubicBezTo>
                  <a:cubicBezTo>
                    <a:pt x="1048" y="973"/>
                    <a:pt x="1196" y="117"/>
                    <a:pt x="1158" y="38"/>
                  </a:cubicBezTo>
                  <a:cubicBezTo>
                    <a:pt x="1145" y="14"/>
                    <a:pt x="112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988;p47"/>
            <p:cNvSpPr/>
            <p:nvPr/>
          </p:nvSpPr>
          <p:spPr>
            <a:xfrm>
              <a:off x="1111857" y="2550089"/>
              <a:ext cx="490707" cy="488073"/>
            </a:xfrm>
            <a:custGeom>
              <a:avLst/>
              <a:gdLst/>
              <a:ahLst/>
              <a:cxnLst/>
              <a:rect l="l" t="t" r="r" b="b"/>
              <a:pathLst>
                <a:path w="12866" h="12798" extrusionOk="0">
                  <a:moveTo>
                    <a:pt x="11376" y="1"/>
                  </a:moveTo>
                  <a:lnTo>
                    <a:pt x="10268" y="550"/>
                  </a:lnTo>
                  <a:lnTo>
                    <a:pt x="1874" y="4698"/>
                  </a:lnTo>
                  <a:lnTo>
                    <a:pt x="1" y="5624"/>
                  </a:lnTo>
                  <a:lnTo>
                    <a:pt x="1604" y="9346"/>
                  </a:lnTo>
                  <a:lnTo>
                    <a:pt x="4161" y="8242"/>
                  </a:lnTo>
                  <a:lnTo>
                    <a:pt x="4369" y="9675"/>
                  </a:lnTo>
                  <a:lnTo>
                    <a:pt x="4823" y="12797"/>
                  </a:lnTo>
                  <a:cubicBezTo>
                    <a:pt x="7589" y="12453"/>
                    <a:pt x="10008" y="11761"/>
                    <a:pt x="11920" y="10561"/>
                  </a:cubicBezTo>
                  <a:lnTo>
                    <a:pt x="11376" y="9100"/>
                  </a:lnTo>
                  <a:lnTo>
                    <a:pt x="9982" y="5353"/>
                  </a:lnTo>
                  <a:lnTo>
                    <a:pt x="12865" y="3613"/>
                  </a:lnTo>
                  <a:lnTo>
                    <a:pt x="1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989;p47"/>
            <p:cNvSpPr/>
            <p:nvPr/>
          </p:nvSpPr>
          <p:spPr>
            <a:xfrm>
              <a:off x="1183254" y="2571026"/>
              <a:ext cx="320260" cy="176802"/>
            </a:xfrm>
            <a:custGeom>
              <a:avLst/>
              <a:gdLst/>
              <a:ahLst/>
              <a:cxnLst/>
              <a:rect l="l" t="t" r="r" b="b"/>
              <a:pathLst>
                <a:path w="8397" h="4636" extrusionOk="0">
                  <a:moveTo>
                    <a:pt x="8396" y="1"/>
                  </a:moveTo>
                  <a:lnTo>
                    <a:pt x="1" y="4150"/>
                  </a:lnTo>
                  <a:cubicBezTo>
                    <a:pt x="481" y="4375"/>
                    <a:pt x="1235" y="4635"/>
                    <a:pt x="2153" y="4635"/>
                  </a:cubicBezTo>
                  <a:cubicBezTo>
                    <a:pt x="2866" y="4635"/>
                    <a:pt x="3678" y="4479"/>
                    <a:pt x="4538" y="4029"/>
                  </a:cubicBezTo>
                  <a:cubicBezTo>
                    <a:pt x="6812" y="2842"/>
                    <a:pt x="8054" y="1021"/>
                    <a:pt x="8396" y="1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990;p47"/>
            <p:cNvSpPr/>
            <p:nvPr/>
          </p:nvSpPr>
          <p:spPr>
            <a:xfrm>
              <a:off x="1248130" y="2657940"/>
              <a:ext cx="99240" cy="95647"/>
            </a:xfrm>
            <a:custGeom>
              <a:avLst/>
              <a:gdLst/>
              <a:ahLst/>
              <a:cxnLst/>
              <a:rect l="l" t="t" r="r" b="b"/>
              <a:pathLst>
                <a:path w="2602" h="2508" extrusionOk="0">
                  <a:moveTo>
                    <a:pt x="2589" y="1574"/>
                  </a:moveTo>
                  <a:lnTo>
                    <a:pt x="2599" y="1589"/>
                  </a:lnTo>
                  <a:cubicBezTo>
                    <a:pt x="2601" y="1582"/>
                    <a:pt x="2598" y="1577"/>
                    <a:pt x="2589" y="1574"/>
                  </a:cubicBezTo>
                  <a:close/>
                  <a:moveTo>
                    <a:pt x="1072" y="1"/>
                  </a:moveTo>
                  <a:cubicBezTo>
                    <a:pt x="897" y="1"/>
                    <a:pt x="703" y="62"/>
                    <a:pt x="523" y="250"/>
                  </a:cubicBezTo>
                  <a:cubicBezTo>
                    <a:pt x="0" y="792"/>
                    <a:pt x="856" y="2508"/>
                    <a:pt x="856" y="2508"/>
                  </a:cubicBezTo>
                  <a:cubicBezTo>
                    <a:pt x="934" y="1934"/>
                    <a:pt x="2265" y="1569"/>
                    <a:pt x="2547" y="1569"/>
                  </a:cubicBezTo>
                  <a:cubicBezTo>
                    <a:pt x="2566" y="1569"/>
                    <a:pt x="2580" y="1571"/>
                    <a:pt x="2589" y="1574"/>
                  </a:cubicBezTo>
                  <a:lnTo>
                    <a:pt x="2589" y="1574"/>
                  </a:lnTo>
                  <a:lnTo>
                    <a:pt x="1673" y="220"/>
                  </a:lnTo>
                  <a:cubicBezTo>
                    <a:pt x="1673" y="220"/>
                    <a:pt x="1404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991;p47"/>
            <p:cNvSpPr/>
            <p:nvPr/>
          </p:nvSpPr>
          <p:spPr>
            <a:xfrm>
              <a:off x="1345463" y="2631015"/>
              <a:ext cx="84289" cy="84091"/>
            </a:xfrm>
            <a:custGeom>
              <a:avLst/>
              <a:gdLst/>
              <a:ahLst/>
              <a:cxnLst/>
              <a:rect l="l" t="t" r="r" b="b"/>
              <a:pathLst>
                <a:path w="2210" h="2205" extrusionOk="0">
                  <a:moveTo>
                    <a:pt x="1044" y="0"/>
                  </a:moveTo>
                  <a:cubicBezTo>
                    <a:pt x="683" y="0"/>
                    <a:pt x="181" y="204"/>
                    <a:pt x="102" y="263"/>
                  </a:cubicBezTo>
                  <a:cubicBezTo>
                    <a:pt x="0" y="339"/>
                    <a:pt x="240" y="2205"/>
                    <a:pt x="240" y="2205"/>
                  </a:cubicBezTo>
                  <a:cubicBezTo>
                    <a:pt x="888" y="1605"/>
                    <a:pt x="1660" y="1528"/>
                    <a:pt x="2014" y="1528"/>
                  </a:cubicBezTo>
                  <a:cubicBezTo>
                    <a:pt x="2137" y="1528"/>
                    <a:pt x="2209" y="1537"/>
                    <a:pt x="2209" y="1537"/>
                  </a:cubicBezTo>
                  <a:cubicBezTo>
                    <a:pt x="2209" y="1537"/>
                    <a:pt x="1612" y="277"/>
                    <a:pt x="1323" y="69"/>
                  </a:cubicBezTo>
                  <a:cubicBezTo>
                    <a:pt x="1255" y="20"/>
                    <a:pt x="1156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992;p47"/>
            <p:cNvSpPr/>
            <p:nvPr/>
          </p:nvSpPr>
          <p:spPr>
            <a:xfrm>
              <a:off x="1277078" y="2647147"/>
              <a:ext cx="105609" cy="72155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2769" y="0"/>
                  </a:moveTo>
                  <a:lnTo>
                    <a:pt x="1" y="876"/>
                  </a:lnTo>
                  <a:cubicBezTo>
                    <a:pt x="1" y="876"/>
                    <a:pt x="979" y="1891"/>
                    <a:pt x="1687" y="1891"/>
                  </a:cubicBezTo>
                  <a:cubicBezTo>
                    <a:pt x="1739" y="1891"/>
                    <a:pt x="1791" y="1886"/>
                    <a:pt x="1840" y="1874"/>
                  </a:cubicBezTo>
                  <a:cubicBezTo>
                    <a:pt x="2551" y="1698"/>
                    <a:pt x="2769" y="1"/>
                    <a:pt x="2769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993;p47"/>
            <p:cNvSpPr/>
            <p:nvPr/>
          </p:nvSpPr>
          <p:spPr>
            <a:xfrm>
              <a:off x="1434710" y="2433506"/>
              <a:ext cx="105228" cy="95075"/>
            </a:xfrm>
            <a:custGeom>
              <a:avLst/>
              <a:gdLst/>
              <a:ahLst/>
              <a:cxnLst/>
              <a:rect l="l" t="t" r="r" b="b"/>
              <a:pathLst>
                <a:path w="2759" h="2493" extrusionOk="0">
                  <a:moveTo>
                    <a:pt x="1562" y="0"/>
                  </a:moveTo>
                  <a:cubicBezTo>
                    <a:pt x="1369" y="0"/>
                    <a:pt x="1166" y="48"/>
                    <a:pt x="969" y="148"/>
                  </a:cubicBezTo>
                  <a:cubicBezTo>
                    <a:pt x="332" y="473"/>
                    <a:pt x="1" y="1228"/>
                    <a:pt x="226" y="1835"/>
                  </a:cubicBezTo>
                  <a:cubicBezTo>
                    <a:pt x="382" y="2255"/>
                    <a:pt x="765" y="2493"/>
                    <a:pt x="1197" y="2493"/>
                  </a:cubicBezTo>
                  <a:cubicBezTo>
                    <a:pt x="1390" y="2493"/>
                    <a:pt x="1593" y="2445"/>
                    <a:pt x="1790" y="2345"/>
                  </a:cubicBezTo>
                  <a:cubicBezTo>
                    <a:pt x="2427" y="2020"/>
                    <a:pt x="2759" y="1265"/>
                    <a:pt x="2533" y="658"/>
                  </a:cubicBezTo>
                  <a:cubicBezTo>
                    <a:pt x="2377" y="239"/>
                    <a:pt x="1994" y="0"/>
                    <a:pt x="1562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994;p47"/>
            <p:cNvSpPr/>
            <p:nvPr/>
          </p:nvSpPr>
          <p:spPr>
            <a:xfrm>
              <a:off x="1462972" y="2464015"/>
              <a:ext cx="51184" cy="45917"/>
            </a:xfrm>
            <a:custGeom>
              <a:avLst/>
              <a:gdLst/>
              <a:ahLst/>
              <a:cxnLst/>
              <a:rect l="l" t="t" r="r" b="b"/>
              <a:pathLst>
                <a:path w="1342" h="1204" extrusionOk="0">
                  <a:moveTo>
                    <a:pt x="1006" y="0"/>
                  </a:moveTo>
                  <a:cubicBezTo>
                    <a:pt x="755" y="0"/>
                    <a:pt x="548" y="64"/>
                    <a:pt x="387" y="193"/>
                  </a:cubicBezTo>
                  <a:cubicBezTo>
                    <a:pt x="61" y="451"/>
                    <a:pt x="27" y="898"/>
                    <a:pt x="15" y="1068"/>
                  </a:cubicBezTo>
                  <a:cubicBezTo>
                    <a:pt x="13" y="1090"/>
                    <a:pt x="12" y="1110"/>
                    <a:pt x="11" y="1118"/>
                  </a:cubicBezTo>
                  <a:cubicBezTo>
                    <a:pt x="1" y="1155"/>
                    <a:pt x="25" y="1192"/>
                    <a:pt x="60" y="1202"/>
                  </a:cubicBezTo>
                  <a:cubicBezTo>
                    <a:pt x="67" y="1203"/>
                    <a:pt x="71" y="1203"/>
                    <a:pt x="77" y="1203"/>
                  </a:cubicBezTo>
                  <a:cubicBezTo>
                    <a:pt x="106" y="1203"/>
                    <a:pt x="133" y="1182"/>
                    <a:pt x="142" y="1154"/>
                  </a:cubicBezTo>
                  <a:cubicBezTo>
                    <a:pt x="146" y="1141"/>
                    <a:pt x="149" y="1114"/>
                    <a:pt x="152" y="1078"/>
                  </a:cubicBezTo>
                  <a:cubicBezTo>
                    <a:pt x="162" y="926"/>
                    <a:pt x="191" y="520"/>
                    <a:pt x="472" y="298"/>
                  </a:cubicBezTo>
                  <a:cubicBezTo>
                    <a:pt x="607" y="190"/>
                    <a:pt x="786" y="136"/>
                    <a:pt x="1006" y="136"/>
                  </a:cubicBezTo>
                  <a:cubicBezTo>
                    <a:pt x="1085" y="136"/>
                    <a:pt x="1170" y="143"/>
                    <a:pt x="1260" y="157"/>
                  </a:cubicBezTo>
                  <a:cubicBezTo>
                    <a:pt x="1264" y="158"/>
                    <a:pt x="1268" y="158"/>
                    <a:pt x="1272" y="158"/>
                  </a:cubicBezTo>
                  <a:cubicBezTo>
                    <a:pt x="1305" y="158"/>
                    <a:pt x="1332" y="133"/>
                    <a:pt x="1337" y="99"/>
                  </a:cubicBezTo>
                  <a:cubicBezTo>
                    <a:pt x="1342" y="63"/>
                    <a:pt x="1318" y="27"/>
                    <a:pt x="1281" y="23"/>
                  </a:cubicBezTo>
                  <a:cubicBezTo>
                    <a:pt x="1184" y="8"/>
                    <a:pt x="1092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995;p47"/>
            <p:cNvSpPr/>
            <p:nvPr/>
          </p:nvSpPr>
          <p:spPr>
            <a:xfrm>
              <a:off x="1468311" y="2478774"/>
              <a:ext cx="38941" cy="20861"/>
            </a:xfrm>
            <a:custGeom>
              <a:avLst/>
              <a:gdLst/>
              <a:ahLst/>
              <a:cxnLst/>
              <a:rect l="l" t="t" r="r" b="b"/>
              <a:pathLst>
                <a:path w="1021" h="547" extrusionOk="0">
                  <a:moveTo>
                    <a:pt x="306" y="1"/>
                  </a:moveTo>
                  <a:cubicBezTo>
                    <a:pt x="223" y="1"/>
                    <a:pt x="137" y="19"/>
                    <a:pt x="48" y="61"/>
                  </a:cubicBezTo>
                  <a:cubicBezTo>
                    <a:pt x="14" y="77"/>
                    <a:pt x="0" y="117"/>
                    <a:pt x="16" y="151"/>
                  </a:cubicBezTo>
                  <a:cubicBezTo>
                    <a:pt x="28" y="175"/>
                    <a:pt x="52" y="189"/>
                    <a:pt x="77" y="189"/>
                  </a:cubicBezTo>
                  <a:cubicBezTo>
                    <a:pt x="87" y="189"/>
                    <a:pt x="97" y="187"/>
                    <a:pt x="106" y="182"/>
                  </a:cubicBezTo>
                  <a:cubicBezTo>
                    <a:pt x="178" y="148"/>
                    <a:pt x="247" y="134"/>
                    <a:pt x="312" y="134"/>
                  </a:cubicBezTo>
                  <a:cubicBezTo>
                    <a:pt x="639" y="134"/>
                    <a:pt x="875" y="495"/>
                    <a:pt x="887" y="514"/>
                  </a:cubicBezTo>
                  <a:cubicBezTo>
                    <a:pt x="898" y="535"/>
                    <a:pt x="919" y="547"/>
                    <a:pt x="943" y="547"/>
                  </a:cubicBezTo>
                  <a:cubicBezTo>
                    <a:pt x="955" y="547"/>
                    <a:pt x="969" y="542"/>
                    <a:pt x="980" y="535"/>
                  </a:cubicBezTo>
                  <a:cubicBezTo>
                    <a:pt x="1011" y="515"/>
                    <a:pt x="1021" y="473"/>
                    <a:pt x="1001" y="442"/>
                  </a:cubicBezTo>
                  <a:cubicBezTo>
                    <a:pt x="889" y="267"/>
                    <a:pt x="625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996;p47"/>
            <p:cNvSpPr/>
            <p:nvPr/>
          </p:nvSpPr>
          <p:spPr>
            <a:xfrm>
              <a:off x="1002166" y="2216737"/>
              <a:ext cx="497992" cy="487882"/>
            </a:xfrm>
            <a:custGeom>
              <a:avLst/>
              <a:gdLst/>
              <a:ahLst/>
              <a:cxnLst/>
              <a:rect l="l" t="t" r="r" b="b"/>
              <a:pathLst>
                <a:path w="13057" h="12793" extrusionOk="0">
                  <a:moveTo>
                    <a:pt x="6349" y="0"/>
                  </a:moveTo>
                  <a:cubicBezTo>
                    <a:pt x="5558" y="0"/>
                    <a:pt x="4751" y="164"/>
                    <a:pt x="3974" y="513"/>
                  </a:cubicBezTo>
                  <a:cubicBezTo>
                    <a:pt x="1367" y="1681"/>
                    <a:pt x="0" y="4641"/>
                    <a:pt x="801" y="7385"/>
                  </a:cubicBezTo>
                  <a:cubicBezTo>
                    <a:pt x="1038" y="8201"/>
                    <a:pt x="1436" y="8918"/>
                    <a:pt x="1945" y="9521"/>
                  </a:cubicBezTo>
                  <a:cubicBezTo>
                    <a:pt x="2348" y="9994"/>
                    <a:pt x="2628" y="10552"/>
                    <a:pt x="2827" y="11140"/>
                  </a:cubicBezTo>
                  <a:cubicBezTo>
                    <a:pt x="3076" y="11875"/>
                    <a:pt x="3790" y="12793"/>
                    <a:pt x="5576" y="12793"/>
                  </a:cubicBezTo>
                  <a:cubicBezTo>
                    <a:pt x="6371" y="12793"/>
                    <a:pt x="7380" y="12610"/>
                    <a:pt x="8656" y="12149"/>
                  </a:cubicBezTo>
                  <a:cubicBezTo>
                    <a:pt x="12863" y="10624"/>
                    <a:pt x="13057" y="8840"/>
                    <a:pt x="12639" y="7799"/>
                  </a:cubicBezTo>
                  <a:cubicBezTo>
                    <a:pt x="12349" y="7076"/>
                    <a:pt x="12152" y="6321"/>
                    <a:pt x="12121" y="5544"/>
                  </a:cubicBezTo>
                  <a:cubicBezTo>
                    <a:pt x="12100" y="4966"/>
                    <a:pt x="11988" y="4384"/>
                    <a:pt x="11779" y="3813"/>
                  </a:cubicBezTo>
                  <a:cubicBezTo>
                    <a:pt x="10928" y="1462"/>
                    <a:pt x="8712" y="0"/>
                    <a:pt x="634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997;p47"/>
            <p:cNvSpPr/>
            <p:nvPr/>
          </p:nvSpPr>
          <p:spPr>
            <a:xfrm>
              <a:off x="1041145" y="2249801"/>
              <a:ext cx="423390" cy="357912"/>
            </a:xfrm>
            <a:custGeom>
              <a:avLst/>
              <a:gdLst/>
              <a:ahLst/>
              <a:cxnLst/>
              <a:rect l="l" t="t" r="r" b="b"/>
              <a:pathLst>
                <a:path w="11101" h="9385" extrusionOk="0">
                  <a:moveTo>
                    <a:pt x="8425" y="1"/>
                  </a:moveTo>
                  <a:cubicBezTo>
                    <a:pt x="6319" y="1"/>
                    <a:pt x="569" y="1721"/>
                    <a:pt x="294" y="2483"/>
                  </a:cubicBezTo>
                  <a:cubicBezTo>
                    <a:pt x="0" y="3294"/>
                    <a:pt x="30" y="8164"/>
                    <a:pt x="1544" y="9385"/>
                  </a:cubicBezTo>
                  <a:cubicBezTo>
                    <a:pt x="1544" y="9385"/>
                    <a:pt x="1997" y="6042"/>
                    <a:pt x="1299" y="4697"/>
                  </a:cubicBezTo>
                  <a:cubicBezTo>
                    <a:pt x="1299" y="4697"/>
                    <a:pt x="6188" y="4020"/>
                    <a:pt x="8622" y="2099"/>
                  </a:cubicBezTo>
                  <a:cubicBezTo>
                    <a:pt x="8622" y="2099"/>
                    <a:pt x="10548" y="3728"/>
                    <a:pt x="11100" y="4676"/>
                  </a:cubicBezTo>
                  <a:cubicBezTo>
                    <a:pt x="11100" y="4676"/>
                    <a:pt x="10482" y="276"/>
                    <a:pt x="8791" y="24"/>
                  </a:cubicBezTo>
                  <a:cubicBezTo>
                    <a:pt x="8686" y="8"/>
                    <a:pt x="8563" y="1"/>
                    <a:pt x="842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998;p47"/>
            <p:cNvSpPr/>
            <p:nvPr/>
          </p:nvSpPr>
          <p:spPr>
            <a:xfrm>
              <a:off x="932103" y="2188440"/>
              <a:ext cx="540556" cy="427741"/>
            </a:xfrm>
            <a:custGeom>
              <a:avLst/>
              <a:gdLst/>
              <a:ahLst/>
              <a:cxnLst/>
              <a:rect l="l" t="t" r="r" b="b"/>
              <a:pathLst>
                <a:path w="14173" h="11216" extrusionOk="0">
                  <a:moveTo>
                    <a:pt x="8656" y="1"/>
                  </a:moveTo>
                  <a:cubicBezTo>
                    <a:pt x="8314" y="1"/>
                    <a:pt x="7950" y="22"/>
                    <a:pt x="7564" y="66"/>
                  </a:cubicBezTo>
                  <a:cubicBezTo>
                    <a:pt x="3508" y="530"/>
                    <a:pt x="2292" y="2072"/>
                    <a:pt x="2009" y="3355"/>
                  </a:cubicBezTo>
                  <a:cubicBezTo>
                    <a:pt x="1784" y="4384"/>
                    <a:pt x="2159" y="5242"/>
                    <a:pt x="2159" y="5242"/>
                  </a:cubicBezTo>
                  <a:cubicBezTo>
                    <a:pt x="2159" y="5242"/>
                    <a:pt x="1" y="7874"/>
                    <a:pt x="4395" y="11215"/>
                  </a:cubicBezTo>
                  <a:cubicBezTo>
                    <a:pt x="4395" y="11215"/>
                    <a:pt x="4645" y="7856"/>
                    <a:pt x="3283" y="5722"/>
                  </a:cubicBezTo>
                  <a:cubicBezTo>
                    <a:pt x="3283" y="5722"/>
                    <a:pt x="6248" y="5689"/>
                    <a:pt x="11647" y="2895"/>
                  </a:cubicBezTo>
                  <a:cubicBezTo>
                    <a:pt x="11647" y="2895"/>
                    <a:pt x="13749" y="5904"/>
                    <a:pt x="13993" y="6710"/>
                  </a:cubicBezTo>
                  <a:cubicBezTo>
                    <a:pt x="13993" y="6710"/>
                    <a:pt x="14172" y="5186"/>
                    <a:pt x="13697" y="3593"/>
                  </a:cubicBezTo>
                  <a:cubicBezTo>
                    <a:pt x="13174" y="1840"/>
                    <a:pt x="11861" y="1"/>
                    <a:pt x="8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999;p47"/>
            <p:cNvSpPr/>
            <p:nvPr/>
          </p:nvSpPr>
          <p:spPr>
            <a:xfrm>
              <a:off x="1008726" y="2188440"/>
              <a:ext cx="445778" cy="137063"/>
            </a:xfrm>
            <a:custGeom>
              <a:avLst/>
              <a:gdLst/>
              <a:ahLst/>
              <a:cxnLst/>
              <a:rect l="l" t="t" r="r" b="b"/>
              <a:pathLst>
                <a:path w="11688" h="3594" extrusionOk="0">
                  <a:moveTo>
                    <a:pt x="6647" y="1"/>
                  </a:moveTo>
                  <a:cubicBezTo>
                    <a:pt x="6305" y="1"/>
                    <a:pt x="5941" y="22"/>
                    <a:pt x="5555" y="66"/>
                  </a:cubicBezTo>
                  <a:cubicBezTo>
                    <a:pt x="1499" y="530"/>
                    <a:pt x="283" y="2072"/>
                    <a:pt x="0" y="3355"/>
                  </a:cubicBezTo>
                  <a:cubicBezTo>
                    <a:pt x="633" y="2457"/>
                    <a:pt x="2036" y="1301"/>
                    <a:pt x="5079" y="1219"/>
                  </a:cubicBezTo>
                  <a:cubicBezTo>
                    <a:pt x="5230" y="1215"/>
                    <a:pt x="5378" y="1213"/>
                    <a:pt x="5523" y="1213"/>
                  </a:cubicBezTo>
                  <a:cubicBezTo>
                    <a:pt x="8927" y="1213"/>
                    <a:pt x="10675" y="2277"/>
                    <a:pt x="11688" y="3593"/>
                  </a:cubicBezTo>
                  <a:cubicBezTo>
                    <a:pt x="11166" y="1840"/>
                    <a:pt x="9853" y="1"/>
                    <a:pt x="6647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3000;p47"/>
            <p:cNvSpPr/>
            <p:nvPr/>
          </p:nvSpPr>
          <p:spPr>
            <a:xfrm>
              <a:off x="1203964" y="2557869"/>
              <a:ext cx="27384" cy="32035"/>
            </a:xfrm>
            <a:custGeom>
              <a:avLst/>
              <a:gdLst/>
              <a:ahLst/>
              <a:cxnLst/>
              <a:rect l="l" t="t" r="r" b="b"/>
              <a:pathLst>
                <a:path w="718" h="840" extrusionOk="0">
                  <a:moveTo>
                    <a:pt x="265" y="1"/>
                  </a:moveTo>
                  <a:cubicBezTo>
                    <a:pt x="239" y="1"/>
                    <a:pt x="214" y="6"/>
                    <a:pt x="190" y="15"/>
                  </a:cubicBezTo>
                  <a:cubicBezTo>
                    <a:pt x="43" y="77"/>
                    <a:pt x="1" y="309"/>
                    <a:pt x="94" y="531"/>
                  </a:cubicBezTo>
                  <a:cubicBezTo>
                    <a:pt x="173" y="716"/>
                    <a:pt x="320" y="839"/>
                    <a:pt x="452" y="839"/>
                  </a:cubicBezTo>
                  <a:cubicBezTo>
                    <a:pt x="479" y="839"/>
                    <a:pt x="504" y="834"/>
                    <a:pt x="529" y="824"/>
                  </a:cubicBezTo>
                  <a:cubicBezTo>
                    <a:pt x="676" y="762"/>
                    <a:pt x="718" y="531"/>
                    <a:pt x="623" y="309"/>
                  </a:cubicBezTo>
                  <a:cubicBezTo>
                    <a:pt x="545" y="122"/>
                    <a:pt x="39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3001;p47"/>
            <p:cNvSpPr/>
            <p:nvPr/>
          </p:nvSpPr>
          <p:spPr>
            <a:xfrm>
              <a:off x="1371627" y="2488422"/>
              <a:ext cx="25172" cy="33064"/>
            </a:xfrm>
            <a:custGeom>
              <a:avLst/>
              <a:gdLst/>
              <a:ahLst/>
              <a:cxnLst/>
              <a:rect l="l" t="t" r="r" b="b"/>
              <a:pathLst>
                <a:path w="660" h="867" extrusionOk="0">
                  <a:moveTo>
                    <a:pt x="284" y="0"/>
                  </a:moveTo>
                  <a:cubicBezTo>
                    <a:pt x="271" y="0"/>
                    <a:pt x="258" y="2"/>
                    <a:pt x="246" y="4"/>
                  </a:cubicBezTo>
                  <a:cubicBezTo>
                    <a:pt x="88" y="34"/>
                    <a:pt x="0" y="253"/>
                    <a:pt x="48" y="488"/>
                  </a:cubicBezTo>
                  <a:cubicBezTo>
                    <a:pt x="91" y="708"/>
                    <a:pt x="234" y="866"/>
                    <a:pt x="378" y="866"/>
                  </a:cubicBezTo>
                  <a:cubicBezTo>
                    <a:pt x="390" y="866"/>
                    <a:pt x="403" y="865"/>
                    <a:pt x="415" y="862"/>
                  </a:cubicBezTo>
                  <a:cubicBezTo>
                    <a:pt x="572" y="833"/>
                    <a:pt x="659" y="614"/>
                    <a:pt x="613" y="378"/>
                  </a:cubicBezTo>
                  <a:cubicBezTo>
                    <a:pt x="569" y="159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3002;p47"/>
            <p:cNvSpPr/>
            <p:nvPr/>
          </p:nvSpPr>
          <p:spPr>
            <a:xfrm>
              <a:off x="1328071" y="2377102"/>
              <a:ext cx="80399" cy="32264"/>
            </a:xfrm>
            <a:custGeom>
              <a:avLst/>
              <a:gdLst/>
              <a:ahLst/>
              <a:cxnLst/>
              <a:rect l="l" t="t" r="r" b="b"/>
              <a:pathLst>
                <a:path w="2108" h="846" extrusionOk="0">
                  <a:moveTo>
                    <a:pt x="1196" y="1"/>
                  </a:moveTo>
                  <a:cubicBezTo>
                    <a:pt x="384" y="1"/>
                    <a:pt x="39" y="639"/>
                    <a:pt x="34" y="646"/>
                  </a:cubicBezTo>
                  <a:cubicBezTo>
                    <a:pt x="0" y="714"/>
                    <a:pt x="26" y="795"/>
                    <a:pt x="92" y="830"/>
                  </a:cubicBezTo>
                  <a:cubicBezTo>
                    <a:pt x="112" y="841"/>
                    <a:pt x="133" y="845"/>
                    <a:pt x="154" y="845"/>
                  </a:cubicBezTo>
                  <a:cubicBezTo>
                    <a:pt x="204" y="845"/>
                    <a:pt x="252" y="820"/>
                    <a:pt x="276" y="772"/>
                  </a:cubicBezTo>
                  <a:cubicBezTo>
                    <a:pt x="290" y="745"/>
                    <a:pt x="546" y="269"/>
                    <a:pt x="1189" y="269"/>
                  </a:cubicBezTo>
                  <a:cubicBezTo>
                    <a:pt x="1387" y="269"/>
                    <a:pt x="1623" y="315"/>
                    <a:pt x="1900" y="433"/>
                  </a:cubicBezTo>
                  <a:cubicBezTo>
                    <a:pt x="1918" y="441"/>
                    <a:pt x="1936" y="445"/>
                    <a:pt x="1954" y="445"/>
                  </a:cubicBezTo>
                  <a:cubicBezTo>
                    <a:pt x="2007" y="445"/>
                    <a:pt x="2056" y="414"/>
                    <a:pt x="2080" y="363"/>
                  </a:cubicBezTo>
                  <a:cubicBezTo>
                    <a:pt x="2108" y="294"/>
                    <a:pt x="2075" y="215"/>
                    <a:pt x="2006" y="185"/>
                  </a:cubicBezTo>
                  <a:cubicBezTo>
                    <a:pt x="1696" y="52"/>
                    <a:pt x="1427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3003;p47"/>
            <p:cNvSpPr/>
            <p:nvPr/>
          </p:nvSpPr>
          <p:spPr>
            <a:xfrm>
              <a:off x="1117806" y="2464663"/>
              <a:ext cx="75517" cy="43171"/>
            </a:xfrm>
            <a:custGeom>
              <a:avLst/>
              <a:gdLst/>
              <a:ahLst/>
              <a:cxnLst/>
              <a:rect l="l" t="t" r="r" b="b"/>
              <a:pathLst>
                <a:path w="1980" h="1132" extrusionOk="0">
                  <a:moveTo>
                    <a:pt x="1395" y="1"/>
                  </a:moveTo>
                  <a:cubicBezTo>
                    <a:pt x="1009" y="1"/>
                    <a:pt x="466" y="164"/>
                    <a:pt x="37" y="928"/>
                  </a:cubicBezTo>
                  <a:cubicBezTo>
                    <a:pt x="0" y="994"/>
                    <a:pt x="23" y="1076"/>
                    <a:pt x="88" y="1114"/>
                  </a:cubicBezTo>
                  <a:cubicBezTo>
                    <a:pt x="109" y="1125"/>
                    <a:pt x="133" y="1131"/>
                    <a:pt x="155" y="1131"/>
                  </a:cubicBezTo>
                  <a:cubicBezTo>
                    <a:pt x="203" y="1131"/>
                    <a:pt x="249" y="1107"/>
                    <a:pt x="274" y="1062"/>
                  </a:cubicBezTo>
                  <a:cubicBezTo>
                    <a:pt x="641" y="406"/>
                    <a:pt x="1087" y="269"/>
                    <a:pt x="1395" y="269"/>
                  </a:cubicBezTo>
                  <a:cubicBezTo>
                    <a:pt x="1606" y="269"/>
                    <a:pt x="1752" y="333"/>
                    <a:pt x="1767" y="339"/>
                  </a:cubicBezTo>
                  <a:cubicBezTo>
                    <a:pt x="1785" y="347"/>
                    <a:pt x="1804" y="351"/>
                    <a:pt x="1823" y="351"/>
                  </a:cubicBezTo>
                  <a:cubicBezTo>
                    <a:pt x="1875" y="351"/>
                    <a:pt x="1924" y="321"/>
                    <a:pt x="1948" y="271"/>
                  </a:cubicBezTo>
                  <a:cubicBezTo>
                    <a:pt x="1979" y="205"/>
                    <a:pt x="1951" y="123"/>
                    <a:pt x="1883" y="92"/>
                  </a:cubicBezTo>
                  <a:cubicBezTo>
                    <a:pt x="1878" y="90"/>
                    <a:pt x="1679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3004;p47"/>
            <p:cNvSpPr/>
            <p:nvPr/>
          </p:nvSpPr>
          <p:spPr>
            <a:xfrm>
              <a:off x="1277078" y="2577357"/>
              <a:ext cx="109652" cy="80201"/>
            </a:xfrm>
            <a:custGeom>
              <a:avLst/>
              <a:gdLst/>
              <a:ahLst/>
              <a:cxnLst/>
              <a:rect l="l" t="t" r="r" b="b"/>
              <a:pathLst>
                <a:path w="2875" h="2103" extrusionOk="0">
                  <a:moveTo>
                    <a:pt x="2335" y="1"/>
                  </a:moveTo>
                  <a:cubicBezTo>
                    <a:pt x="2318" y="1"/>
                    <a:pt x="2302" y="6"/>
                    <a:pt x="2289" y="15"/>
                  </a:cubicBezTo>
                  <a:cubicBezTo>
                    <a:pt x="2111" y="139"/>
                    <a:pt x="457" y="564"/>
                    <a:pt x="198" y="581"/>
                  </a:cubicBezTo>
                  <a:cubicBezTo>
                    <a:pt x="136" y="586"/>
                    <a:pt x="88" y="656"/>
                    <a:pt x="64" y="768"/>
                  </a:cubicBezTo>
                  <a:cubicBezTo>
                    <a:pt x="1" y="1029"/>
                    <a:pt x="60" y="1500"/>
                    <a:pt x="358" y="1808"/>
                  </a:cubicBezTo>
                  <a:cubicBezTo>
                    <a:pt x="525" y="1982"/>
                    <a:pt x="769" y="2102"/>
                    <a:pt x="1111" y="2102"/>
                  </a:cubicBezTo>
                  <a:cubicBezTo>
                    <a:pt x="1273" y="2102"/>
                    <a:pt x="1458" y="2075"/>
                    <a:pt x="1666" y="2014"/>
                  </a:cubicBezTo>
                  <a:cubicBezTo>
                    <a:pt x="2261" y="1839"/>
                    <a:pt x="2557" y="1534"/>
                    <a:pt x="2677" y="1215"/>
                  </a:cubicBezTo>
                  <a:cubicBezTo>
                    <a:pt x="2875" y="690"/>
                    <a:pt x="2601" y="125"/>
                    <a:pt x="2400" y="20"/>
                  </a:cubicBezTo>
                  <a:cubicBezTo>
                    <a:pt x="2377" y="7"/>
                    <a:pt x="2355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3005;p47"/>
            <p:cNvSpPr/>
            <p:nvPr/>
          </p:nvSpPr>
          <p:spPr>
            <a:xfrm>
              <a:off x="1290694" y="2614090"/>
              <a:ext cx="88484" cy="44315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1470" y="1"/>
                  </a:moveTo>
                  <a:cubicBezTo>
                    <a:pt x="1252" y="1"/>
                    <a:pt x="1037" y="48"/>
                    <a:pt x="839" y="136"/>
                  </a:cubicBezTo>
                  <a:cubicBezTo>
                    <a:pt x="506" y="285"/>
                    <a:pt x="222" y="549"/>
                    <a:pt x="1" y="867"/>
                  </a:cubicBezTo>
                  <a:cubicBezTo>
                    <a:pt x="168" y="1041"/>
                    <a:pt x="412" y="1161"/>
                    <a:pt x="754" y="1161"/>
                  </a:cubicBezTo>
                  <a:cubicBezTo>
                    <a:pt x="916" y="1161"/>
                    <a:pt x="1101" y="1134"/>
                    <a:pt x="1309" y="1073"/>
                  </a:cubicBezTo>
                  <a:cubicBezTo>
                    <a:pt x="1904" y="898"/>
                    <a:pt x="2200" y="593"/>
                    <a:pt x="2320" y="274"/>
                  </a:cubicBezTo>
                  <a:cubicBezTo>
                    <a:pt x="2273" y="239"/>
                    <a:pt x="2227" y="208"/>
                    <a:pt x="2175" y="181"/>
                  </a:cubicBezTo>
                  <a:cubicBezTo>
                    <a:pt x="1952" y="58"/>
                    <a:pt x="1710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3006;p47"/>
            <p:cNvSpPr/>
            <p:nvPr/>
          </p:nvSpPr>
          <p:spPr>
            <a:xfrm>
              <a:off x="1279557" y="2576549"/>
              <a:ext cx="89095" cy="33408"/>
            </a:xfrm>
            <a:custGeom>
              <a:avLst/>
              <a:gdLst/>
              <a:ahLst/>
              <a:cxnLst/>
              <a:rect l="l" t="t" r="r" b="b"/>
              <a:pathLst>
                <a:path w="2336" h="876" extrusionOk="0">
                  <a:moveTo>
                    <a:pt x="2271" y="1"/>
                  </a:moveTo>
                  <a:cubicBezTo>
                    <a:pt x="2254" y="1"/>
                    <a:pt x="2238" y="6"/>
                    <a:pt x="2225" y="16"/>
                  </a:cubicBezTo>
                  <a:cubicBezTo>
                    <a:pt x="2047" y="140"/>
                    <a:pt x="394" y="566"/>
                    <a:pt x="135" y="582"/>
                  </a:cubicBezTo>
                  <a:cubicBezTo>
                    <a:pt x="73" y="587"/>
                    <a:pt x="25" y="658"/>
                    <a:pt x="1" y="768"/>
                  </a:cubicBezTo>
                  <a:cubicBezTo>
                    <a:pt x="172" y="841"/>
                    <a:pt x="357" y="876"/>
                    <a:pt x="539" y="876"/>
                  </a:cubicBezTo>
                  <a:cubicBezTo>
                    <a:pt x="562" y="876"/>
                    <a:pt x="585" y="875"/>
                    <a:pt x="608" y="874"/>
                  </a:cubicBezTo>
                  <a:cubicBezTo>
                    <a:pt x="955" y="858"/>
                    <a:pt x="1285" y="736"/>
                    <a:pt x="1598" y="590"/>
                  </a:cubicBezTo>
                  <a:cubicBezTo>
                    <a:pt x="1795" y="503"/>
                    <a:pt x="1987" y="404"/>
                    <a:pt x="2152" y="260"/>
                  </a:cubicBezTo>
                  <a:cubicBezTo>
                    <a:pt x="2225" y="195"/>
                    <a:pt x="2294" y="116"/>
                    <a:pt x="2335" y="20"/>
                  </a:cubicBezTo>
                  <a:cubicBezTo>
                    <a:pt x="2313" y="7"/>
                    <a:pt x="2291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3007;p47"/>
            <p:cNvSpPr/>
            <p:nvPr/>
          </p:nvSpPr>
          <p:spPr>
            <a:xfrm>
              <a:off x="1312739" y="2411615"/>
              <a:ext cx="171439" cy="163492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6" y="272"/>
                  </a:moveTo>
                  <a:cubicBezTo>
                    <a:pt x="2606" y="272"/>
                    <a:pt x="2993" y="399"/>
                    <a:pt x="3319" y="643"/>
                  </a:cubicBezTo>
                  <a:cubicBezTo>
                    <a:pt x="3719" y="941"/>
                    <a:pt x="3981" y="1379"/>
                    <a:pt x="4053" y="1873"/>
                  </a:cubicBezTo>
                  <a:cubicBezTo>
                    <a:pt x="4204" y="2893"/>
                    <a:pt x="3495" y="3846"/>
                    <a:pt x="2475" y="3996"/>
                  </a:cubicBezTo>
                  <a:cubicBezTo>
                    <a:pt x="2383" y="4009"/>
                    <a:pt x="2291" y="4016"/>
                    <a:pt x="2201" y="4016"/>
                  </a:cubicBezTo>
                  <a:cubicBezTo>
                    <a:pt x="1288" y="4016"/>
                    <a:pt x="488" y="3346"/>
                    <a:pt x="352" y="2416"/>
                  </a:cubicBezTo>
                  <a:cubicBezTo>
                    <a:pt x="280" y="1922"/>
                    <a:pt x="402" y="1428"/>
                    <a:pt x="700" y="1027"/>
                  </a:cubicBezTo>
                  <a:cubicBezTo>
                    <a:pt x="999" y="628"/>
                    <a:pt x="1437" y="367"/>
                    <a:pt x="1931" y="293"/>
                  </a:cubicBezTo>
                  <a:cubicBezTo>
                    <a:pt x="2023" y="279"/>
                    <a:pt x="2115" y="272"/>
                    <a:pt x="2206" y="272"/>
                  </a:cubicBezTo>
                  <a:close/>
                  <a:moveTo>
                    <a:pt x="2208" y="0"/>
                  </a:moveTo>
                  <a:cubicBezTo>
                    <a:pt x="2103" y="0"/>
                    <a:pt x="1997" y="8"/>
                    <a:pt x="1892" y="24"/>
                  </a:cubicBezTo>
                  <a:cubicBezTo>
                    <a:pt x="1326" y="107"/>
                    <a:pt x="826" y="406"/>
                    <a:pt x="484" y="865"/>
                  </a:cubicBezTo>
                  <a:cubicBezTo>
                    <a:pt x="143" y="1324"/>
                    <a:pt x="0" y="1888"/>
                    <a:pt x="83" y="2456"/>
                  </a:cubicBezTo>
                  <a:cubicBezTo>
                    <a:pt x="239" y="3519"/>
                    <a:pt x="1156" y="4286"/>
                    <a:pt x="2201" y="4286"/>
                  </a:cubicBezTo>
                  <a:cubicBezTo>
                    <a:pt x="2305" y="4286"/>
                    <a:pt x="2408" y="4279"/>
                    <a:pt x="2514" y="4264"/>
                  </a:cubicBezTo>
                  <a:cubicBezTo>
                    <a:pt x="3684" y="4090"/>
                    <a:pt x="4494" y="3001"/>
                    <a:pt x="4324" y="1832"/>
                  </a:cubicBezTo>
                  <a:cubicBezTo>
                    <a:pt x="4239" y="1266"/>
                    <a:pt x="3940" y="766"/>
                    <a:pt x="3481" y="425"/>
                  </a:cubicBezTo>
                  <a:cubicBezTo>
                    <a:pt x="3108" y="146"/>
                    <a:pt x="2664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3008;p47"/>
            <p:cNvSpPr/>
            <p:nvPr/>
          </p:nvSpPr>
          <p:spPr>
            <a:xfrm>
              <a:off x="1121124" y="2485677"/>
              <a:ext cx="171439" cy="163492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8" y="274"/>
                  </a:moveTo>
                  <a:cubicBezTo>
                    <a:pt x="2608" y="274"/>
                    <a:pt x="2996" y="402"/>
                    <a:pt x="3322" y="644"/>
                  </a:cubicBezTo>
                  <a:cubicBezTo>
                    <a:pt x="3723" y="941"/>
                    <a:pt x="3984" y="1379"/>
                    <a:pt x="4056" y="1873"/>
                  </a:cubicBezTo>
                  <a:cubicBezTo>
                    <a:pt x="4205" y="2894"/>
                    <a:pt x="3498" y="3846"/>
                    <a:pt x="2476" y="3996"/>
                  </a:cubicBezTo>
                  <a:cubicBezTo>
                    <a:pt x="2384" y="4009"/>
                    <a:pt x="2292" y="4016"/>
                    <a:pt x="2201" y="4016"/>
                  </a:cubicBezTo>
                  <a:cubicBezTo>
                    <a:pt x="1801" y="4016"/>
                    <a:pt x="1414" y="3890"/>
                    <a:pt x="1087" y="3647"/>
                  </a:cubicBezTo>
                  <a:cubicBezTo>
                    <a:pt x="687" y="3348"/>
                    <a:pt x="427" y="2910"/>
                    <a:pt x="354" y="2416"/>
                  </a:cubicBezTo>
                  <a:cubicBezTo>
                    <a:pt x="282" y="1922"/>
                    <a:pt x="406" y="1428"/>
                    <a:pt x="704" y="1029"/>
                  </a:cubicBezTo>
                  <a:cubicBezTo>
                    <a:pt x="1001" y="628"/>
                    <a:pt x="1439" y="367"/>
                    <a:pt x="1933" y="295"/>
                  </a:cubicBezTo>
                  <a:cubicBezTo>
                    <a:pt x="2025" y="281"/>
                    <a:pt x="2116" y="274"/>
                    <a:pt x="2208" y="274"/>
                  </a:cubicBezTo>
                  <a:close/>
                  <a:moveTo>
                    <a:pt x="2209" y="1"/>
                  </a:moveTo>
                  <a:cubicBezTo>
                    <a:pt x="2104" y="1"/>
                    <a:pt x="1998" y="8"/>
                    <a:pt x="1892" y="24"/>
                  </a:cubicBezTo>
                  <a:cubicBezTo>
                    <a:pt x="1326" y="107"/>
                    <a:pt x="826" y="408"/>
                    <a:pt x="485" y="867"/>
                  </a:cubicBezTo>
                  <a:cubicBezTo>
                    <a:pt x="145" y="1325"/>
                    <a:pt x="1" y="1890"/>
                    <a:pt x="84" y="2456"/>
                  </a:cubicBezTo>
                  <a:cubicBezTo>
                    <a:pt x="169" y="3022"/>
                    <a:pt x="466" y="3522"/>
                    <a:pt x="925" y="3863"/>
                  </a:cubicBezTo>
                  <a:cubicBezTo>
                    <a:pt x="1299" y="4141"/>
                    <a:pt x="1742" y="4287"/>
                    <a:pt x="2200" y="4287"/>
                  </a:cubicBezTo>
                  <a:cubicBezTo>
                    <a:pt x="2306" y="4287"/>
                    <a:pt x="2410" y="4280"/>
                    <a:pt x="2516" y="4264"/>
                  </a:cubicBezTo>
                  <a:cubicBezTo>
                    <a:pt x="3685" y="4092"/>
                    <a:pt x="4495" y="3001"/>
                    <a:pt x="4324" y="1833"/>
                  </a:cubicBezTo>
                  <a:cubicBezTo>
                    <a:pt x="4239" y="1266"/>
                    <a:pt x="3942" y="766"/>
                    <a:pt x="3483" y="425"/>
                  </a:cubicBezTo>
                  <a:cubicBezTo>
                    <a:pt x="3110" y="146"/>
                    <a:pt x="2665" y="1"/>
                    <a:pt x="2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3009;p47"/>
            <p:cNvSpPr/>
            <p:nvPr/>
          </p:nvSpPr>
          <p:spPr>
            <a:xfrm>
              <a:off x="1258504" y="2485333"/>
              <a:ext cx="62931" cy="29747"/>
            </a:xfrm>
            <a:custGeom>
              <a:avLst/>
              <a:gdLst/>
              <a:ahLst/>
              <a:cxnLst/>
              <a:rect l="l" t="t" r="r" b="b"/>
              <a:pathLst>
                <a:path w="1650" h="780" extrusionOk="0">
                  <a:moveTo>
                    <a:pt x="1170" y="0"/>
                  </a:moveTo>
                  <a:cubicBezTo>
                    <a:pt x="303" y="0"/>
                    <a:pt x="3" y="665"/>
                    <a:pt x="1" y="672"/>
                  </a:cubicBezTo>
                  <a:lnTo>
                    <a:pt x="249" y="780"/>
                  </a:lnTo>
                  <a:cubicBezTo>
                    <a:pt x="250" y="774"/>
                    <a:pt x="479" y="271"/>
                    <a:pt x="1173" y="271"/>
                  </a:cubicBezTo>
                  <a:cubicBezTo>
                    <a:pt x="1296" y="271"/>
                    <a:pt x="1433" y="287"/>
                    <a:pt x="1586" y="324"/>
                  </a:cubicBezTo>
                  <a:lnTo>
                    <a:pt x="1649" y="61"/>
                  </a:lnTo>
                  <a:cubicBezTo>
                    <a:pt x="1473" y="19"/>
                    <a:pt x="1314" y="0"/>
                    <a:pt x="1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3010;p47"/>
            <p:cNvSpPr/>
            <p:nvPr/>
          </p:nvSpPr>
          <p:spPr>
            <a:xfrm>
              <a:off x="1081573" y="2572171"/>
              <a:ext cx="50421" cy="42027"/>
            </a:xfrm>
            <a:custGeom>
              <a:avLst/>
              <a:gdLst/>
              <a:ahLst/>
              <a:cxnLst/>
              <a:rect l="l" t="t" r="r" b="b"/>
              <a:pathLst>
                <a:path w="1322" h="1102" extrusionOk="0">
                  <a:moveTo>
                    <a:pt x="1156" y="0"/>
                  </a:moveTo>
                  <a:lnTo>
                    <a:pt x="0" y="885"/>
                  </a:lnTo>
                  <a:lnTo>
                    <a:pt x="165" y="1101"/>
                  </a:lnTo>
                  <a:lnTo>
                    <a:pt x="1321" y="215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3011;p47"/>
            <p:cNvSpPr/>
            <p:nvPr/>
          </p:nvSpPr>
          <p:spPr>
            <a:xfrm>
              <a:off x="1031458" y="2602489"/>
              <a:ext cx="113352" cy="87867"/>
            </a:xfrm>
            <a:custGeom>
              <a:avLst/>
              <a:gdLst/>
              <a:ahLst/>
              <a:cxnLst/>
              <a:rect l="l" t="t" r="r" b="b"/>
              <a:pathLst>
                <a:path w="2972" h="2304" extrusionOk="0">
                  <a:moveTo>
                    <a:pt x="1585" y="0"/>
                  </a:moveTo>
                  <a:cubicBezTo>
                    <a:pt x="1278" y="0"/>
                    <a:pt x="961" y="95"/>
                    <a:pt x="696" y="288"/>
                  </a:cubicBezTo>
                  <a:cubicBezTo>
                    <a:pt x="114" y="707"/>
                    <a:pt x="0" y="1434"/>
                    <a:pt x="438" y="1912"/>
                  </a:cubicBezTo>
                  <a:cubicBezTo>
                    <a:pt x="675" y="2171"/>
                    <a:pt x="1026" y="2303"/>
                    <a:pt x="1389" y="2303"/>
                  </a:cubicBezTo>
                  <a:cubicBezTo>
                    <a:pt x="1697" y="2303"/>
                    <a:pt x="2013" y="2209"/>
                    <a:pt x="2278" y="2017"/>
                  </a:cubicBezTo>
                  <a:cubicBezTo>
                    <a:pt x="2857" y="1596"/>
                    <a:pt x="2971" y="869"/>
                    <a:pt x="2535" y="391"/>
                  </a:cubicBezTo>
                  <a:cubicBezTo>
                    <a:pt x="2298" y="133"/>
                    <a:pt x="1948" y="0"/>
                    <a:pt x="15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3012;p47"/>
            <p:cNvSpPr/>
            <p:nvPr/>
          </p:nvSpPr>
          <p:spPr>
            <a:xfrm>
              <a:off x="1058880" y="2631626"/>
              <a:ext cx="56638" cy="31806"/>
            </a:xfrm>
            <a:custGeom>
              <a:avLst/>
              <a:gdLst/>
              <a:ahLst/>
              <a:cxnLst/>
              <a:rect l="l" t="t" r="r" b="b"/>
              <a:pathLst>
                <a:path w="1485" h="834" extrusionOk="0">
                  <a:moveTo>
                    <a:pt x="947" y="0"/>
                  </a:moveTo>
                  <a:cubicBezTo>
                    <a:pt x="400" y="0"/>
                    <a:pt x="138" y="383"/>
                    <a:pt x="14" y="743"/>
                  </a:cubicBezTo>
                  <a:cubicBezTo>
                    <a:pt x="1" y="779"/>
                    <a:pt x="21" y="818"/>
                    <a:pt x="56" y="831"/>
                  </a:cubicBezTo>
                  <a:cubicBezTo>
                    <a:pt x="63" y="832"/>
                    <a:pt x="70" y="834"/>
                    <a:pt x="77" y="834"/>
                  </a:cubicBezTo>
                  <a:cubicBezTo>
                    <a:pt x="105" y="834"/>
                    <a:pt x="132" y="817"/>
                    <a:pt x="142" y="790"/>
                  </a:cubicBezTo>
                  <a:cubicBezTo>
                    <a:pt x="291" y="356"/>
                    <a:pt x="563" y="138"/>
                    <a:pt x="951" y="138"/>
                  </a:cubicBezTo>
                  <a:cubicBezTo>
                    <a:pt x="1074" y="138"/>
                    <a:pt x="1209" y="160"/>
                    <a:pt x="1356" y="204"/>
                  </a:cubicBezTo>
                  <a:cubicBezTo>
                    <a:pt x="1374" y="210"/>
                    <a:pt x="1386" y="213"/>
                    <a:pt x="1396" y="214"/>
                  </a:cubicBezTo>
                  <a:cubicBezTo>
                    <a:pt x="1401" y="216"/>
                    <a:pt x="1407" y="216"/>
                    <a:pt x="1412" y="216"/>
                  </a:cubicBezTo>
                  <a:cubicBezTo>
                    <a:pt x="1442" y="216"/>
                    <a:pt x="1469" y="194"/>
                    <a:pt x="1476" y="163"/>
                  </a:cubicBezTo>
                  <a:cubicBezTo>
                    <a:pt x="1484" y="127"/>
                    <a:pt x="1462" y="91"/>
                    <a:pt x="1425" y="83"/>
                  </a:cubicBezTo>
                  <a:cubicBezTo>
                    <a:pt x="1418" y="80"/>
                    <a:pt x="1410" y="77"/>
                    <a:pt x="1396" y="73"/>
                  </a:cubicBezTo>
                  <a:cubicBezTo>
                    <a:pt x="1228" y="23"/>
                    <a:pt x="1079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3013;p47"/>
            <p:cNvSpPr/>
            <p:nvPr/>
          </p:nvSpPr>
          <p:spPr>
            <a:xfrm>
              <a:off x="1077416" y="2631435"/>
              <a:ext cx="19108" cy="38823"/>
            </a:xfrm>
            <a:custGeom>
              <a:avLst/>
              <a:gdLst/>
              <a:ahLst/>
              <a:cxnLst/>
              <a:rect l="l" t="t" r="r" b="b"/>
              <a:pathLst>
                <a:path w="501" h="1018" extrusionOk="0">
                  <a:moveTo>
                    <a:pt x="423" y="1"/>
                  </a:moveTo>
                  <a:cubicBezTo>
                    <a:pt x="409" y="1"/>
                    <a:pt x="394" y="6"/>
                    <a:pt x="382" y="16"/>
                  </a:cubicBezTo>
                  <a:cubicBezTo>
                    <a:pt x="1" y="307"/>
                    <a:pt x="166" y="779"/>
                    <a:pt x="305" y="987"/>
                  </a:cubicBezTo>
                  <a:cubicBezTo>
                    <a:pt x="318" y="1007"/>
                    <a:pt x="341" y="1018"/>
                    <a:pt x="362" y="1018"/>
                  </a:cubicBezTo>
                  <a:cubicBezTo>
                    <a:pt x="376" y="1018"/>
                    <a:pt x="389" y="1014"/>
                    <a:pt x="399" y="1005"/>
                  </a:cubicBezTo>
                  <a:cubicBezTo>
                    <a:pt x="431" y="986"/>
                    <a:pt x="439" y="943"/>
                    <a:pt x="418" y="912"/>
                  </a:cubicBezTo>
                  <a:cubicBezTo>
                    <a:pt x="404" y="891"/>
                    <a:pt x="88" y="411"/>
                    <a:pt x="465" y="123"/>
                  </a:cubicBezTo>
                  <a:cubicBezTo>
                    <a:pt x="495" y="101"/>
                    <a:pt x="500" y="58"/>
                    <a:pt x="476" y="27"/>
                  </a:cubicBezTo>
                  <a:cubicBezTo>
                    <a:pt x="463" y="10"/>
                    <a:pt x="44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3014;p47"/>
            <p:cNvSpPr/>
            <p:nvPr/>
          </p:nvSpPr>
          <p:spPr>
            <a:xfrm>
              <a:off x="1397943" y="2492999"/>
              <a:ext cx="66058" cy="43895"/>
            </a:xfrm>
            <a:custGeom>
              <a:avLst/>
              <a:gdLst/>
              <a:ahLst/>
              <a:cxnLst/>
              <a:rect l="l" t="t" r="r" b="b"/>
              <a:pathLst>
                <a:path w="1732" h="1151" extrusionOk="0">
                  <a:moveTo>
                    <a:pt x="1190" y="0"/>
                  </a:moveTo>
                  <a:cubicBezTo>
                    <a:pt x="1025" y="0"/>
                    <a:pt x="833" y="47"/>
                    <a:pt x="646" y="142"/>
                  </a:cubicBezTo>
                  <a:cubicBezTo>
                    <a:pt x="235" y="353"/>
                    <a:pt x="1" y="717"/>
                    <a:pt x="122" y="954"/>
                  </a:cubicBezTo>
                  <a:cubicBezTo>
                    <a:pt x="188" y="1084"/>
                    <a:pt x="345" y="1151"/>
                    <a:pt x="541" y="1151"/>
                  </a:cubicBezTo>
                  <a:cubicBezTo>
                    <a:pt x="706" y="1151"/>
                    <a:pt x="897" y="1104"/>
                    <a:pt x="1085" y="1008"/>
                  </a:cubicBezTo>
                  <a:cubicBezTo>
                    <a:pt x="1497" y="797"/>
                    <a:pt x="1731" y="435"/>
                    <a:pt x="1610" y="196"/>
                  </a:cubicBezTo>
                  <a:cubicBezTo>
                    <a:pt x="1543" y="67"/>
                    <a:pt x="1385" y="0"/>
                    <a:pt x="1190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3015;p47"/>
            <p:cNvSpPr/>
            <p:nvPr/>
          </p:nvSpPr>
          <p:spPr>
            <a:xfrm>
              <a:off x="1171698" y="2593184"/>
              <a:ext cx="66821" cy="40082"/>
            </a:xfrm>
            <a:custGeom>
              <a:avLst/>
              <a:gdLst/>
              <a:ahLst/>
              <a:cxnLst/>
              <a:rect l="l" t="t" r="r" b="b"/>
              <a:pathLst>
                <a:path w="1752" h="1051" extrusionOk="0">
                  <a:moveTo>
                    <a:pt x="1125" y="0"/>
                  </a:moveTo>
                  <a:cubicBezTo>
                    <a:pt x="1002" y="0"/>
                    <a:pt x="868" y="20"/>
                    <a:pt x="733" y="62"/>
                  </a:cubicBezTo>
                  <a:cubicBezTo>
                    <a:pt x="294" y="199"/>
                    <a:pt x="0" y="516"/>
                    <a:pt x="79" y="773"/>
                  </a:cubicBezTo>
                  <a:cubicBezTo>
                    <a:pt x="135" y="950"/>
                    <a:pt x="353" y="1051"/>
                    <a:pt x="627" y="1051"/>
                  </a:cubicBezTo>
                  <a:cubicBezTo>
                    <a:pt x="750" y="1051"/>
                    <a:pt x="884" y="1031"/>
                    <a:pt x="1021" y="988"/>
                  </a:cubicBezTo>
                  <a:cubicBezTo>
                    <a:pt x="1460" y="851"/>
                    <a:pt x="1752" y="533"/>
                    <a:pt x="1673" y="276"/>
                  </a:cubicBezTo>
                  <a:cubicBezTo>
                    <a:pt x="1618" y="100"/>
                    <a:pt x="1400" y="0"/>
                    <a:pt x="1125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3016;p47"/>
            <p:cNvSpPr/>
            <p:nvPr/>
          </p:nvSpPr>
          <p:spPr>
            <a:xfrm>
              <a:off x="1307666" y="2531517"/>
              <a:ext cx="38216" cy="41416"/>
            </a:xfrm>
            <a:custGeom>
              <a:avLst/>
              <a:gdLst/>
              <a:ahLst/>
              <a:cxnLst/>
              <a:rect l="l" t="t" r="r" b="b"/>
              <a:pathLst>
                <a:path w="1002" h="1086" extrusionOk="0">
                  <a:moveTo>
                    <a:pt x="79" y="0"/>
                  </a:moveTo>
                  <a:cubicBezTo>
                    <a:pt x="69" y="0"/>
                    <a:pt x="58" y="3"/>
                    <a:pt x="48" y="8"/>
                  </a:cubicBezTo>
                  <a:cubicBezTo>
                    <a:pt x="15" y="26"/>
                    <a:pt x="0" y="65"/>
                    <a:pt x="19" y="99"/>
                  </a:cubicBezTo>
                  <a:lnTo>
                    <a:pt x="321" y="682"/>
                  </a:lnTo>
                  <a:cubicBezTo>
                    <a:pt x="329" y="698"/>
                    <a:pt x="345" y="711"/>
                    <a:pt x="363" y="716"/>
                  </a:cubicBezTo>
                  <a:cubicBezTo>
                    <a:pt x="369" y="718"/>
                    <a:pt x="376" y="718"/>
                    <a:pt x="382" y="718"/>
                  </a:cubicBezTo>
                  <a:cubicBezTo>
                    <a:pt x="394" y="718"/>
                    <a:pt x="407" y="715"/>
                    <a:pt x="417" y="708"/>
                  </a:cubicBezTo>
                  <a:cubicBezTo>
                    <a:pt x="495" y="659"/>
                    <a:pt x="647" y="588"/>
                    <a:pt x="754" y="588"/>
                  </a:cubicBezTo>
                  <a:cubicBezTo>
                    <a:pt x="792" y="588"/>
                    <a:pt x="825" y="597"/>
                    <a:pt x="846" y="620"/>
                  </a:cubicBezTo>
                  <a:cubicBezTo>
                    <a:pt x="860" y="636"/>
                    <a:pt x="866" y="651"/>
                    <a:pt x="864" y="672"/>
                  </a:cubicBezTo>
                  <a:cubicBezTo>
                    <a:pt x="857" y="764"/>
                    <a:pt x="733" y="901"/>
                    <a:pt x="655" y="966"/>
                  </a:cubicBezTo>
                  <a:cubicBezTo>
                    <a:pt x="627" y="989"/>
                    <a:pt x="622" y="1034"/>
                    <a:pt x="647" y="1061"/>
                  </a:cubicBezTo>
                  <a:cubicBezTo>
                    <a:pt x="661" y="1078"/>
                    <a:pt x="681" y="1086"/>
                    <a:pt x="699" y="1086"/>
                  </a:cubicBezTo>
                  <a:cubicBezTo>
                    <a:pt x="716" y="1086"/>
                    <a:pt x="732" y="1080"/>
                    <a:pt x="740" y="1070"/>
                  </a:cubicBezTo>
                  <a:cubicBezTo>
                    <a:pt x="764" y="1049"/>
                    <a:pt x="983" y="862"/>
                    <a:pt x="996" y="684"/>
                  </a:cubicBezTo>
                  <a:cubicBezTo>
                    <a:pt x="1001" y="626"/>
                    <a:pt x="981" y="572"/>
                    <a:pt x="945" y="530"/>
                  </a:cubicBezTo>
                  <a:cubicBezTo>
                    <a:pt x="893" y="473"/>
                    <a:pt x="825" y="452"/>
                    <a:pt x="752" y="452"/>
                  </a:cubicBezTo>
                  <a:cubicBezTo>
                    <a:pt x="626" y="452"/>
                    <a:pt x="488" y="514"/>
                    <a:pt x="408" y="557"/>
                  </a:cubicBezTo>
                  <a:lnTo>
                    <a:pt x="140" y="36"/>
                  </a:lnTo>
                  <a:cubicBezTo>
                    <a:pt x="127" y="14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3017;p47"/>
            <p:cNvSpPr/>
            <p:nvPr/>
          </p:nvSpPr>
          <p:spPr>
            <a:xfrm>
              <a:off x="1542493" y="3053684"/>
              <a:ext cx="147906" cy="133097"/>
            </a:xfrm>
            <a:custGeom>
              <a:avLst/>
              <a:gdLst/>
              <a:ahLst/>
              <a:cxnLst/>
              <a:rect l="l" t="t" r="r" b="b"/>
              <a:pathLst>
                <a:path w="3878" h="3490" extrusionOk="0">
                  <a:moveTo>
                    <a:pt x="3466" y="0"/>
                  </a:moveTo>
                  <a:cubicBezTo>
                    <a:pt x="3370" y="421"/>
                    <a:pt x="1286" y="2812"/>
                    <a:pt x="0" y="3211"/>
                  </a:cubicBezTo>
                  <a:lnTo>
                    <a:pt x="480" y="3489"/>
                  </a:lnTo>
                  <a:cubicBezTo>
                    <a:pt x="480" y="3489"/>
                    <a:pt x="2153" y="3131"/>
                    <a:pt x="3878" y="387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3018;p47"/>
            <p:cNvSpPr/>
            <p:nvPr/>
          </p:nvSpPr>
          <p:spPr>
            <a:xfrm>
              <a:off x="1216512" y="3151466"/>
              <a:ext cx="193674" cy="85007"/>
            </a:xfrm>
            <a:custGeom>
              <a:avLst/>
              <a:gdLst/>
              <a:ahLst/>
              <a:cxnLst/>
              <a:rect l="l" t="t" r="r" b="b"/>
              <a:pathLst>
                <a:path w="5078" h="2229" extrusionOk="0">
                  <a:moveTo>
                    <a:pt x="340" y="1"/>
                  </a:moveTo>
                  <a:lnTo>
                    <a:pt x="1" y="579"/>
                  </a:lnTo>
                  <a:cubicBezTo>
                    <a:pt x="1739" y="1474"/>
                    <a:pt x="3413" y="2228"/>
                    <a:pt x="4749" y="2228"/>
                  </a:cubicBezTo>
                  <a:cubicBezTo>
                    <a:pt x="4765" y="2228"/>
                    <a:pt x="4781" y="2228"/>
                    <a:pt x="4797" y="2228"/>
                  </a:cubicBezTo>
                  <a:lnTo>
                    <a:pt x="5078" y="1741"/>
                  </a:lnTo>
                  <a:cubicBezTo>
                    <a:pt x="3524" y="1654"/>
                    <a:pt x="1230" y="485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3019;p47"/>
            <p:cNvSpPr/>
            <p:nvPr/>
          </p:nvSpPr>
          <p:spPr>
            <a:xfrm>
              <a:off x="1455382" y="2667321"/>
              <a:ext cx="37224" cy="84854"/>
            </a:xfrm>
            <a:custGeom>
              <a:avLst/>
              <a:gdLst/>
              <a:ahLst/>
              <a:cxnLst/>
              <a:rect l="l" t="t" r="r" b="b"/>
              <a:pathLst>
                <a:path w="976" h="2225" extrusionOk="0">
                  <a:moveTo>
                    <a:pt x="31" y="0"/>
                  </a:moveTo>
                  <a:cubicBezTo>
                    <a:pt x="16" y="0"/>
                    <a:pt x="1" y="9"/>
                    <a:pt x="2" y="26"/>
                  </a:cubicBezTo>
                  <a:cubicBezTo>
                    <a:pt x="50" y="822"/>
                    <a:pt x="375" y="1549"/>
                    <a:pt x="838" y="2196"/>
                  </a:cubicBezTo>
                  <a:cubicBezTo>
                    <a:pt x="852" y="2216"/>
                    <a:pt x="872" y="2224"/>
                    <a:pt x="892" y="2224"/>
                  </a:cubicBezTo>
                  <a:cubicBezTo>
                    <a:pt x="935" y="2224"/>
                    <a:pt x="975" y="2185"/>
                    <a:pt x="946" y="2135"/>
                  </a:cubicBezTo>
                  <a:cubicBezTo>
                    <a:pt x="551" y="1462"/>
                    <a:pt x="163" y="812"/>
                    <a:pt x="58" y="22"/>
                  </a:cubicBezTo>
                  <a:cubicBezTo>
                    <a:pt x="57" y="7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3020;p47"/>
            <p:cNvSpPr/>
            <p:nvPr/>
          </p:nvSpPr>
          <p:spPr>
            <a:xfrm>
              <a:off x="1481737" y="2658169"/>
              <a:ext cx="14684" cy="74252"/>
            </a:xfrm>
            <a:custGeom>
              <a:avLst/>
              <a:gdLst/>
              <a:ahLst/>
              <a:cxnLst/>
              <a:rect l="l" t="t" r="r" b="b"/>
              <a:pathLst>
                <a:path w="385" h="1947" extrusionOk="0">
                  <a:moveTo>
                    <a:pt x="27" y="0"/>
                  </a:moveTo>
                  <a:cubicBezTo>
                    <a:pt x="14" y="0"/>
                    <a:pt x="0" y="8"/>
                    <a:pt x="1" y="23"/>
                  </a:cubicBezTo>
                  <a:cubicBezTo>
                    <a:pt x="15" y="654"/>
                    <a:pt x="101" y="1302"/>
                    <a:pt x="278" y="1909"/>
                  </a:cubicBezTo>
                  <a:cubicBezTo>
                    <a:pt x="286" y="1935"/>
                    <a:pt x="306" y="1946"/>
                    <a:pt x="327" y="1946"/>
                  </a:cubicBezTo>
                  <a:cubicBezTo>
                    <a:pt x="355" y="1946"/>
                    <a:pt x="384" y="1924"/>
                    <a:pt x="377" y="1887"/>
                  </a:cubicBezTo>
                  <a:cubicBezTo>
                    <a:pt x="257" y="1264"/>
                    <a:pt x="141" y="646"/>
                    <a:pt x="51" y="18"/>
                  </a:cubicBezTo>
                  <a:cubicBezTo>
                    <a:pt x="49" y="6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3021;p47"/>
            <p:cNvSpPr/>
            <p:nvPr/>
          </p:nvSpPr>
          <p:spPr>
            <a:xfrm>
              <a:off x="1220708" y="2756142"/>
              <a:ext cx="46607" cy="91947"/>
            </a:xfrm>
            <a:custGeom>
              <a:avLst/>
              <a:gdLst/>
              <a:ahLst/>
              <a:cxnLst/>
              <a:rect l="l" t="t" r="r" b="b"/>
              <a:pathLst>
                <a:path w="1222" h="2411" extrusionOk="0">
                  <a:moveTo>
                    <a:pt x="69" y="0"/>
                  </a:moveTo>
                  <a:cubicBezTo>
                    <a:pt x="36" y="0"/>
                    <a:pt x="0" y="39"/>
                    <a:pt x="22" y="73"/>
                  </a:cubicBezTo>
                  <a:cubicBezTo>
                    <a:pt x="478" y="805"/>
                    <a:pt x="862" y="1493"/>
                    <a:pt x="1045" y="2349"/>
                  </a:cubicBezTo>
                  <a:cubicBezTo>
                    <a:pt x="1055" y="2392"/>
                    <a:pt x="1089" y="2411"/>
                    <a:pt x="1123" y="2411"/>
                  </a:cubicBezTo>
                  <a:cubicBezTo>
                    <a:pt x="1172" y="2411"/>
                    <a:pt x="1222" y="2373"/>
                    <a:pt x="1208" y="2311"/>
                  </a:cubicBezTo>
                  <a:cubicBezTo>
                    <a:pt x="1010" y="1457"/>
                    <a:pt x="632" y="708"/>
                    <a:pt x="100" y="16"/>
                  </a:cubicBezTo>
                  <a:cubicBezTo>
                    <a:pt x="91" y="5"/>
                    <a:pt x="80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3022;p47"/>
            <p:cNvSpPr/>
            <p:nvPr/>
          </p:nvSpPr>
          <p:spPr>
            <a:xfrm>
              <a:off x="1266170" y="2780435"/>
              <a:ext cx="11861" cy="64527"/>
            </a:xfrm>
            <a:custGeom>
              <a:avLst/>
              <a:gdLst/>
              <a:ahLst/>
              <a:cxnLst/>
              <a:rect l="l" t="t" r="r" b="b"/>
              <a:pathLst>
                <a:path w="311" h="1692" extrusionOk="0">
                  <a:moveTo>
                    <a:pt x="17" y="1"/>
                  </a:moveTo>
                  <a:cubicBezTo>
                    <a:pt x="9" y="1"/>
                    <a:pt x="1" y="8"/>
                    <a:pt x="2" y="16"/>
                  </a:cubicBezTo>
                  <a:cubicBezTo>
                    <a:pt x="79" y="556"/>
                    <a:pt x="115" y="1086"/>
                    <a:pt x="119" y="1629"/>
                  </a:cubicBezTo>
                  <a:cubicBezTo>
                    <a:pt x="119" y="1671"/>
                    <a:pt x="149" y="1692"/>
                    <a:pt x="180" y="1692"/>
                  </a:cubicBezTo>
                  <a:cubicBezTo>
                    <a:pt x="209" y="1692"/>
                    <a:pt x="239" y="1673"/>
                    <a:pt x="244" y="1635"/>
                  </a:cubicBezTo>
                  <a:cubicBezTo>
                    <a:pt x="311" y="1086"/>
                    <a:pt x="230" y="517"/>
                    <a:pt x="26" y="7"/>
                  </a:cubicBezTo>
                  <a:cubicBezTo>
                    <a:pt x="24" y="3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3023;p47"/>
            <p:cNvSpPr/>
            <p:nvPr/>
          </p:nvSpPr>
          <p:spPr>
            <a:xfrm>
              <a:off x="1278489" y="2897133"/>
              <a:ext cx="287994" cy="141029"/>
            </a:xfrm>
            <a:custGeom>
              <a:avLst/>
              <a:gdLst/>
              <a:ahLst/>
              <a:cxnLst/>
              <a:rect l="l" t="t" r="r" b="b"/>
              <a:pathLst>
                <a:path w="7551" h="3698" extrusionOk="0">
                  <a:moveTo>
                    <a:pt x="7007" y="0"/>
                  </a:moveTo>
                  <a:cubicBezTo>
                    <a:pt x="6036" y="559"/>
                    <a:pt x="4967" y="933"/>
                    <a:pt x="3848" y="1094"/>
                  </a:cubicBezTo>
                  <a:cubicBezTo>
                    <a:pt x="3448" y="1152"/>
                    <a:pt x="3037" y="1185"/>
                    <a:pt x="2627" y="1185"/>
                  </a:cubicBezTo>
                  <a:cubicBezTo>
                    <a:pt x="1708" y="1185"/>
                    <a:pt x="792" y="1017"/>
                    <a:pt x="0" y="575"/>
                  </a:cubicBezTo>
                  <a:lnTo>
                    <a:pt x="0" y="575"/>
                  </a:lnTo>
                  <a:lnTo>
                    <a:pt x="454" y="3697"/>
                  </a:lnTo>
                  <a:cubicBezTo>
                    <a:pt x="3220" y="3353"/>
                    <a:pt x="5641" y="2661"/>
                    <a:pt x="7551" y="1461"/>
                  </a:cubicBezTo>
                  <a:lnTo>
                    <a:pt x="7007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Group 653"/>
          <p:cNvGrpSpPr/>
          <p:nvPr/>
        </p:nvGrpSpPr>
        <p:grpSpPr>
          <a:xfrm>
            <a:off x="3747189" y="4965502"/>
            <a:ext cx="868482" cy="1477376"/>
            <a:chOff x="2530816" y="2120864"/>
            <a:chExt cx="868482" cy="1477376"/>
          </a:xfrm>
        </p:grpSpPr>
        <p:sp>
          <p:nvSpPr>
            <p:cNvPr id="655" name="Google Shape;3024;p47"/>
            <p:cNvSpPr/>
            <p:nvPr/>
          </p:nvSpPr>
          <p:spPr>
            <a:xfrm>
              <a:off x="2530816" y="2120864"/>
              <a:ext cx="868482" cy="1477376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3025;p47"/>
            <p:cNvSpPr/>
            <p:nvPr/>
          </p:nvSpPr>
          <p:spPr>
            <a:xfrm>
              <a:off x="2666785" y="2705385"/>
              <a:ext cx="617827" cy="33236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3026;p47"/>
            <p:cNvSpPr/>
            <p:nvPr/>
          </p:nvSpPr>
          <p:spPr>
            <a:xfrm>
              <a:off x="3041737" y="2719724"/>
              <a:ext cx="28948" cy="88134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3027;p47"/>
            <p:cNvSpPr/>
            <p:nvPr/>
          </p:nvSpPr>
          <p:spPr>
            <a:xfrm>
              <a:off x="3073012" y="2745123"/>
              <a:ext cx="23113" cy="63688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3028;p47"/>
            <p:cNvSpPr/>
            <p:nvPr/>
          </p:nvSpPr>
          <p:spPr>
            <a:xfrm>
              <a:off x="2805347" y="2761903"/>
              <a:ext cx="45539" cy="93816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3029;p47"/>
            <p:cNvSpPr/>
            <p:nvPr/>
          </p:nvSpPr>
          <p:spPr>
            <a:xfrm>
              <a:off x="2708128" y="3438333"/>
              <a:ext cx="228877" cy="98545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3030;p47"/>
            <p:cNvSpPr/>
            <p:nvPr/>
          </p:nvSpPr>
          <p:spPr>
            <a:xfrm>
              <a:off x="2764270" y="3457592"/>
              <a:ext cx="62740" cy="19259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3031;p47"/>
            <p:cNvSpPr/>
            <p:nvPr/>
          </p:nvSpPr>
          <p:spPr>
            <a:xfrm>
              <a:off x="2738869" y="3474563"/>
              <a:ext cx="67851" cy="18649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3032;p47"/>
            <p:cNvSpPr/>
            <p:nvPr/>
          </p:nvSpPr>
          <p:spPr>
            <a:xfrm>
              <a:off x="2708128" y="3488597"/>
              <a:ext cx="228877" cy="4828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3033;p47"/>
            <p:cNvSpPr/>
            <p:nvPr/>
          </p:nvSpPr>
          <p:spPr>
            <a:xfrm>
              <a:off x="3107910" y="3428494"/>
              <a:ext cx="228915" cy="98469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3034;p47"/>
            <p:cNvSpPr/>
            <p:nvPr/>
          </p:nvSpPr>
          <p:spPr>
            <a:xfrm>
              <a:off x="3224122" y="3451071"/>
              <a:ext cx="59002" cy="26581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3035;p47"/>
            <p:cNvSpPr/>
            <p:nvPr/>
          </p:nvSpPr>
          <p:spPr>
            <a:xfrm>
              <a:off x="3199255" y="3438600"/>
              <a:ext cx="64571" cy="28526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3036;p47"/>
            <p:cNvSpPr/>
            <p:nvPr/>
          </p:nvSpPr>
          <p:spPr>
            <a:xfrm>
              <a:off x="3107910" y="3478681"/>
              <a:ext cx="228915" cy="4828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3037;p47"/>
            <p:cNvSpPr/>
            <p:nvPr/>
          </p:nvSpPr>
          <p:spPr>
            <a:xfrm>
              <a:off x="2881092" y="2657218"/>
              <a:ext cx="105190" cy="106668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3038;p47"/>
            <p:cNvSpPr/>
            <p:nvPr/>
          </p:nvSpPr>
          <p:spPr>
            <a:xfrm>
              <a:off x="2671514" y="2642078"/>
              <a:ext cx="94320" cy="82299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3039;p47"/>
            <p:cNvSpPr/>
            <p:nvPr/>
          </p:nvSpPr>
          <p:spPr>
            <a:xfrm>
              <a:off x="2632115" y="2697795"/>
              <a:ext cx="93671" cy="88630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3040;p47"/>
            <p:cNvSpPr/>
            <p:nvPr/>
          </p:nvSpPr>
          <p:spPr>
            <a:xfrm>
              <a:off x="2589361" y="2769454"/>
              <a:ext cx="88980" cy="97630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3041;p47"/>
            <p:cNvSpPr/>
            <p:nvPr/>
          </p:nvSpPr>
          <p:spPr>
            <a:xfrm>
              <a:off x="2633641" y="2768272"/>
              <a:ext cx="50421" cy="32454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3042;p47"/>
            <p:cNvSpPr/>
            <p:nvPr/>
          </p:nvSpPr>
          <p:spPr>
            <a:xfrm>
              <a:off x="3063477" y="2563326"/>
              <a:ext cx="91345" cy="74519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3043;p47"/>
            <p:cNvSpPr/>
            <p:nvPr/>
          </p:nvSpPr>
          <p:spPr>
            <a:xfrm>
              <a:off x="3128963" y="2594674"/>
              <a:ext cx="85853" cy="74557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3044;p47"/>
            <p:cNvSpPr/>
            <p:nvPr/>
          </p:nvSpPr>
          <p:spPr>
            <a:xfrm>
              <a:off x="3197310" y="2648866"/>
              <a:ext cx="104770" cy="79706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3045;p47"/>
            <p:cNvSpPr/>
            <p:nvPr/>
          </p:nvSpPr>
          <p:spPr>
            <a:xfrm>
              <a:off x="3187851" y="2637501"/>
              <a:ext cx="43327" cy="41226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3046;p47"/>
            <p:cNvSpPr/>
            <p:nvPr/>
          </p:nvSpPr>
          <p:spPr>
            <a:xfrm>
              <a:off x="2632993" y="2566377"/>
              <a:ext cx="101338" cy="91757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3047;p47"/>
            <p:cNvSpPr/>
            <p:nvPr/>
          </p:nvSpPr>
          <p:spPr>
            <a:xfrm>
              <a:off x="2651986" y="2595818"/>
              <a:ext cx="58392" cy="30624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3048;p47"/>
            <p:cNvSpPr/>
            <p:nvPr/>
          </p:nvSpPr>
          <p:spPr>
            <a:xfrm>
              <a:off x="2667395" y="2604704"/>
              <a:ext cx="31885" cy="27115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3049;p47"/>
            <p:cNvSpPr/>
            <p:nvPr/>
          </p:nvSpPr>
          <p:spPr>
            <a:xfrm>
              <a:off x="3053637" y="2485679"/>
              <a:ext cx="105266" cy="94121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3050;p47"/>
            <p:cNvSpPr/>
            <p:nvPr/>
          </p:nvSpPr>
          <p:spPr>
            <a:xfrm>
              <a:off x="3082013" y="2514358"/>
              <a:ext cx="53930" cy="36573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3051;p47"/>
            <p:cNvSpPr/>
            <p:nvPr/>
          </p:nvSpPr>
          <p:spPr>
            <a:xfrm>
              <a:off x="3092883" y="2529193"/>
              <a:ext cx="29520" cy="17962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3052;p47"/>
            <p:cNvSpPr/>
            <p:nvPr/>
          </p:nvSpPr>
          <p:spPr>
            <a:xfrm>
              <a:off x="2635357" y="2214604"/>
              <a:ext cx="470379" cy="485899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3053;p47"/>
            <p:cNvSpPr/>
            <p:nvPr/>
          </p:nvSpPr>
          <p:spPr>
            <a:xfrm>
              <a:off x="2860421" y="2598221"/>
              <a:ext cx="93977" cy="5415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3054;p47"/>
            <p:cNvSpPr/>
            <p:nvPr/>
          </p:nvSpPr>
          <p:spPr>
            <a:xfrm>
              <a:off x="2865493" y="2598221"/>
              <a:ext cx="76318" cy="20708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3055;p47"/>
            <p:cNvSpPr/>
            <p:nvPr/>
          </p:nvSpPr>
          <p:spPr>
            <a:xfrm>
              <a:off x="2867629" y="2626899"/>
              <a:ext cx="70749" cy="25475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3056;p47"/>
            <p:cNvSpPr/>
            <p:nvPr/>
          </p:nvSpPr>
          <p:spPr>
            <a:xfrm>
              <a:off x="2601985" y="2309107"/>
              <a:ext cx="483880" cy="271571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3057;p47"/>
            <p:cNvSpPr/>
            <p:nvPr/>
          </p:nvSpPr>
          <p:spPr>
            <a:xfrm>
              <a:off x="2743179" y="2478815"/>
              <a:ext cx="65219" cy="365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3058;p47"/>
            <p:cNvSpPr/>
            <p:nvPr/>
          </p:nvSpPr>
          <p:spPr>
            <a:xfrm>
              <a:off x="2940095" y="2437932"/>
              <a:ext cx="69910" cy="2478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3059;p47"/>
            <p:cNvSpPr/>
            <p:nvPr/>
          </p:nvSpPr>
          <p:spPr>
            <a:xfrm>
              <a:off x="2892763" y="2544295"/>
              <a:ext cx="31809" cy="46450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3060;p47"/>
            <p:cNvSpPr/>
            <p:nvPr/>
          </p:nvSpPr>
          <p:spPr>
            <a:xfrm>
              <a:off x="2959966" y="2522596"/>
              <a:ext cx="60261" cy="27535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3061;p47"/>
            <p:cNvSpPr/>
            <p:nvPr/>
          </p:nvSpPr>
          <p:spPr>
            <a:xfrm>
              <a:off x="2770144" y="2565347"/>
              <a:ext cx="64647" cy="14644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3062;p47"/>
            <p:cNvSpPr/>
            <p:nvPr/>
          </p:nvSpPr>
          <p:spPr>
            <a:xfrm>
              <a:off x="2986282" y="2547995"/>
              <a:ext cx="96189" cy="78676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3063;p47"/>
            <p:cNvSpPr/>
            <p:nvPr/>
          </p:nvSpPr>
          <p:spPr>
            <a:xfrm>
              <a:off x="2730745" y="2600127"/>
              <a:ext cx="90048" cy="78142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3064;p47"/>
            <p:cNvSpPr/>
            <p:nvPr/>
          </p:nvSpPr>
          <p:spPr>
            <a:xfrm>
              <a:off x="2614495" y="2182112"/>
              <a:ext cx="490173" cy="413134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3065;p47"/>
            <p:cNvSpPr/>
            <p:nvPr/>
          </p:nvSpPr>
          <p:spPr>
            <a:xfrm>
              <a:off x="2631429" y="2182188"/>
              <a:ext cx="473239" cy="241062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3066;p47"/>
            <p:cNvSpPr/>
            <p:nvPr/>
          </p:nvSpPr>
          <p:spPr>
            <a:xfrm>
              <a:off x="2784637" y="2833638"/>
              <a:ext cx="463666" cy="613504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3067;p47"/>
            <p:cNvSpPr/>
            <p:nvPr/>
          </p:nvSpPr>
          <p:spPr>
            <a:xfrm>
              <a:off x="2990210" y="2697643"/>
              <a:ext cx="60986" cy="163072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3068;p47"/>
            <p:cNvSpPr/>
            <p:nvPr/>
          </p:nvSpPr>
          <p:spPr>
            <a:xfrm>
              <a:off x="3027893" y="2839206"/>
              <a:ext cx="16667" cy="16704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3069;p47"/>
            <p:cNvSpPr/>
            <p:nvPr/>
          </p:nvSpPr>
          <p:spPr>
            <a:xfrm>
              <a:off x="2857369" y="2728534"/>
              <a:ext cx="57095" cy="159602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3070;p47"/>
            <p:cNvSpPr/>
            <p:nvPr/>
          </p:nvSpPr>
          <p:spPr>
            <a:xfrm>
              <a:off x="2890398" y="2867084"/>
              <a:ext cx="17125" cy="17123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3071;p47"/>
            <p:cNvSpPr/>
            <p:nvPr/>
          </p:nvSpPr>
          <p:spPr>
            <a:xfrm>
              <a:off x="2848902" y="2999494"/>
              <a:ext cx="278802" cy="40196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3072;p47"/>
            <p:cNvSpPr/>
            <p:nvPr/>
          </p:nvSpPr>
          <p:spPr>
            <a:xfrm>
              <a:off x="2845393" y="3016885"/>
              <a:ext cx="288452" cy="40730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3073;p47"/>
            <p:cNvSpPr/>
            <p:nvPr/>
          </p:nvSpPr>
          <p:spPr>
            <a:xfrm>
              <a:off x="2904777" y="2885466"/>
              <a:ext cx="149317" cy="113342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3074;p47"/>
            <p:cNvSpPr/>
            <p:nvPr/>
          </p:nvSpPr>
          <p:spPr>
            <a:xfrm>
              <a:off x="3089984" y="3375522"/>
              <a:ext cx="167091" cy="85083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3075;p47"/>
            <p:cNvSpPr/>
            <p:nvPr/>
          </p:nvSpPr>
          <p:spPr>
            <a:xfrm>
              <a:off x="2769877" y="3387840"/>
              <a:ext cx="177655" cy="79019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3076;p47"/>
            <p:cNvSpPr/>
            <p:nvPr/>
          </p:nvSpPr>
          <p:spPr>
            <a:xfrm>
              <a:off x="3095400" y="2911056"/>
              <a:ext cx="119874" cy="11788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3077;p47"/>
            <p:cNvSpPr/>
            <p:nvPr/>
          </p:nvSpPr>
          <p:spPr>
            <a:xfrm>
              <a:off x="3111610" y="2923030"/>
              <a:ext cx="33372" cy="22157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3078;p47"/>
            <p:cNvSpPr/>
            <p:nvPr/>
          </p:nvSpPr>
          <p:spPr>
            <a:xfrm>
              <a:off x="3166264" y="2905793"/>
              <a:ext cx="53701" cy="67845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3079;p47"/>
            <p:cNvSpPr/>
            <p:nvPr/>
          </p:nvSpPr>
          <p:spPr>
            <a:xfrm>
              <a:off x="2754010" y="2934662"/>
              <a:ext cx="115297" cy="123029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3080;p47"/>
            <p:cNvSpPr/>
            <p:nvPr/>
          </p:nvSpPr>
          <p:spPr>
            <a:xfrm>
              <a:off x="2807063" y="2942938"/>
              <a:ext cx="37606" cy="17581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3081;p47"/>
            <p:cNvSpPr/>
            <p:nvPr/>
          </p:nvSpPr>
          <p:spPr>
            <a:xfrm>
              <a:off x="2738983" y="2939811"/>
              <a:ext cx="46492" cy="72994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roup 712"/>
          <p:cNvGrpSpPr/>
          <p:nvPr/>
        </p:nvGrpSpPr>
        <p:grpSpPr>
          <a:xfrm>
            <a:off x="5594653" y="4688458"/>
            <a:ext cx="1150793" cy="1482448"/>
            <a:chOff x="4028052" y="2118327"/>
            <a:chExt cx="1150793" cy="1482448"/>
          </a:xfrm>
        </p:grpSpPr>
        <p:sp>
          <p:nvSpPr>
            <p:cNvPr id="714" name="Google Shape;3082;p47"/>
            <p:cNvSpPr/>
            <p:nvPr/>
          </p:nvSpPr>
          <p:spPr>
            <a:xfrm>
              <a:off x="4028052" y="2118327"/>
              <a:ext cx="1150793" cy="1482448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3083;p47"/>
            <p:cNvSpPr/>
            <p:nvPr/>
          </p:nvSpPr>
          <p:spPr>
            <a:xfrm>
              <a:off x="4216158" y="3284927"/>
              <a:ext cx="167091" cy="153462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3084;p47"/>
            <p:cNvSpPr/>
            <p:nvPr/>
          </p:nvSpPr>
          <p:spPr>
            <a:xfrm>
              <a:off x="4227562" y="3305826"/>
              <a:ext cx="155687" cy="132563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3085;p47"/>
            <p:cNvSpPr/>
            <p:nvPr/>
          </p:nvSpPr>
          <p:spPr>
            <a:xfrm>
              <a:off x="4251819" y="3338891"/>
              <a:ext cx="39322" cy="13233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3086;p47"/>
            <p:cNvSpPr/>
            <p:nvPr/>
          </p:nvSpPr>
          <p:spPr>
            <a:xfrm>
              <a:off x="4245068" y="3353802"/>
              <a:ext cx="39017" cy="12356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3087;p47"/>
            <p:cNvSpPr/>
            <p:nvPr/>
          </p:nvSpPr>
          <p:spPr>
            <a:xfrm>
              <a:off x="4237898" y="3369209"/>
              <a:ext cx="38445" cy="12547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3088;p47"/>
            <p:cNvSpPr/>
            <p:nvPr/>
          </p:nvSpPr>
          <p:spPr>
            <a:xfrm>
              <a:off x="4778721" y="3343086"/>
              <a:ext cx="90315" cy="196404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3089;p47"/>
            <p:cNvSpPr/>
            <p:nvPr/>
          </p:nvSpPr>
          <p:spPr>
            <a:xfrm>
              <a:off x="4823840" y="3343086"/>
              <a:ext cx="45196" cy="196404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3090;p47"/>
            <p:cNvSpPr/>
            <p:nvPr/>
          </p:nvSpPr>
          <p:spPr>
            <a:xfrm>
              <a:off x="4776890" y="3438542"/>
              <a:ext cx="30359" cy="28869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3091;p47"/>
            <p:cNvSpPr/>
            <p:nvPr/>
          </p:nvSpPr>
          <p:spPr>
            <a:xfrm>
              <a:off x="4784327" y="3452233"/>
              <a:ext cx="30321" cy="29556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3092;p47"/>
            <p:cNvSpPr/>
            <p:nvPr/>
          </p:nvSpPr>
          <p:spPr>
            <a:xfrm>
              <a:off x="4792527" y="3467907"/>
              <a:ext cx="30092" cy="28297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3093;p47"/>
            <p:cNvSpPr/>
            <p:nvPr/>
          </p:nvSpPr>
          <p:spPr>
            <a:xfrm>
              <a:off x="4074201" y="3075138"/>
              <a:ext cx="260076" cy="260435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3094;p47"/>
            <p:cNvSpPr/>
            <p:nvPr/>
          </p:nvSpPr>
          <p:spPr>
            <a:xfrm>
              <a:off x="4123936" y="3075214"/>
              <a:ext cx="165527" cy="158610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3095;p47"/>
            <p:cNvSpPr/>
            <p:nvPr/>
          </p:nvSpPr>
          <p:spPr>
            <a:xfrm>
              <a:off x="4527379" y="3231079"/>
              <a:ext cx="267971" cy="21402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3096;p47"/>
            <p:cNvSpPr/>
            <p:nvPr/>
          </p:nvSpPr>
          <p:spPr>
            <a:xfrm>
              <a:off x="4527379" y="3231079"/>
              <a:ext cx="129981" cy="93702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3097;p47"/>
            <p:cNvSpPr/>
            <p:nvPr/>
          </p:nvSpPr>
          <p:spPr>
            <a:xfrm>
              <a:off x="4129008" y="2941431"/>
              <a:ext cx="566567" cy="366341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3098;p47"/>
            <p:cNvSpPr/>
            <p:nvPr/>
          </p:nvSpPr>
          <p:spPr>
            <a:xfrm>
              <a:off x="4407429" y="2965876"/>
              <a:ext cx="55455" cy="168183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3099;p47"/>
            <p:cNvSpPr/>
            <p:nvPr/>
          </p:nvSpPr>
          <p:spPr>
            <a:xfrm>
              <a:off x="4416011" y="2983648"/>
              <a:ext cx="68652" cy="113838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3100;p47"/>
            <p:cNvSpPr/>
            <p:nvPr/>
          </p:nvSpPr>
          <p:spPr>
            <a:xfrm>
              <a:off x="4561247" y="3013166"/>
              <a:ext cx="50383" cy="59264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3101;p47"/>
            <p:cNvSpPr/>
            <p:nvPr/>
          </p:nvSpPr>
          <p:spPr>
            <a:xfrm>
              <a:off x="4591225" y="3015721"/>
              <a:ext cx="90277" cy="225083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3102;p47"/>
            <p:cNvSpPr/>
            <p:nvPr/>
          </p:nvSpPr>
          <p:spPr>
            <a:xfrm>
              <a:off x="4301019" y="2934299"/>
              <a:ext cx="60414" cy="36115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3103;p47"/>
            <p:cNvSpPr/>
            <p:nvPr/>
          </p:nvSpPr>
          <p:spPr>
            <a:xfrm>
              <a:off x="4944095" y="2578789"/>
              <a:ext cx="170638" cy="165856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3104;p47"/>
            <p:cNvSpPr/>
            <p:nvPr/>
          </p:nvSpPr>
          <p:spPr>
            <a:xfrm>
              <a:off x="4985057" y="2644956"/>
              <a:ext cx="35699" cy="34895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3105;p47"/>
            <p:cNvSpPr/>
            <p:nvPr/>
          </p:nvSpPr>
          <p:spPr>
            <a:xfrm>
              <a:off x="4291866" y="2194791"/>
              <a:ext cx="171439" cy="146902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3106;p47"/>
            <p:cNvSpPr/>
            <p:nvPr/>
          </p:nvSpPr>
          <p:spPr>
            <a:xfrm>
              <a:off x="4361661" y="2278044"/>
              <a:ext cx="48056" cy="15140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3107;p47"/>
            <p:cNvSpPr/>
            <p:nvPr/>
          </p:nvSpPr>
          <p:spPr>
            <a:xfrm>
              <a:off x="4292438" y="2330024"/>
              <a:ext cx="734611" cy="706176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3108;p47"/>
            <p:cNvSpPr/>
            <p:nvPr/>
          </p:nvSpPr>
          <p:spPr>
            <a:xfrm>
              <a:off x="4455295" y="2559988"/>
              <a:ext cx="345166" cy="204565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3109;p47"/>
            <p:cNvSpPr/>
            <p:nvPr/>
          </p:nvSpPr>
          <p:spPr>
            <a:xfrm>
              <a:off x="4470513" y="2620282"/>
              <a:ext cx="222126" cy="157428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3110;p47"/>
            <p:cNvSpPr/>
            <p:nvPr/>
          </p:nvSpPr>
          <p:spPr>
            <a:xfrm>
              <a:off x="4523718" y="2642744"/>
              <a:ext cx="133528" cy="94693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3111;p47"/>
            <p:cNvSpPr/>
            <p:nvPr/>
          </p:nvSpPr>
          <p:spPr>
            <a:xfrm>
              <a:off x="4400640" y="2441230"/>
              <a:ext cx="123649" cy="110673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3112;p47"/>
            <p:cNvSpPr/>
            <p:nvPr/>
          </p:nvSpPr>
          <p:spPr>
            <a:xfrm>
              <a:off x="4430046" y="2469261"/>
              <a:ext cx="47637" cy="50798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3113;p47"/>
            <p:cNvSpPr/>
            <p:nvPr/>
          </p:nvSpPr>
          <p:spPr>
            <a:xfrm>
              <a:off x="4435042" y="2488215"/>
              <a:ext cx="36157" cy="21814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3114;p47"/>
            <p:cNvSpPr/>
            <p:nvPr/>
          </p:nvSpPr>
          <p:spPr>
            <a:xfrm>
              <a:off x="4486836" y="2291430"/>
              <a:ext cx="151148" cy="171806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3115;p47"/>
            <p:cNvSpPr/>
            <p:nvPr/>
          </p:nvSpPr>
          <p:spPr>
            <a:xfrm>
              <a:off x="4424287" y="2291124"/>
              <a:ext cx="534187" cy="425414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3116;p47"/>
            <p:cNvSpPr/>
            <p:nvPr/>
          </p:nvSpPr>
          <p:spPr>
            <a:xfrm>
              <a:off x="4519370" y="2298180"/>
              <a:ext cx="388912" cy="345785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3117;p47"/>
            <p:cNvSpPr/>
            <p:nvPr/>
          </p:nvSpPr>
          <p:spPr>
            <a:xfrm>
              <a:off x="4545953" y="2387420"/>
              <a:ext cx="49544" cy="59569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3118;p47"/>
            <p:cNvSpPr/>
            <p:nvPr/>
          </p:nvSpPr>
          <p:spPr>
            <a:xfrm>
              <a:off x="4659801" y="2472159"/>
              <a:ext cx="80780" cy="29594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3119;p47"/>
            <p:cNvSpPr/>
            <p:nvPr/>
          </p:nvSpPr>
          <p:spPr>
            <a:xfrm>
              <a:off x="4642409" y="2563687"/>
              <a:ext cx="90391" cy="76845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3120;p47"/>
            <p:cNvSpPr/>
            <p:nvPr/>
          </p:nvSpPr>
          <p:spPr>
            <a:xfrm>
              <a:off x="4462846" y="2467850"/>
              <a:ext cx="69109" cy="65557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3121;p47"/>
            <p:cNvSpPr/>
            <p:nvPr/>
          </p:nvSpPr>
          <p:spPr>
            <a:xfrm>
              <a:off x="4644506" y="2512317"/>
              <a:ext cx="63808" cy="41416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3122;p47"/>
            <p:cNvSpPr/>
            <p:nvPr/>
          </p:nvSpPr>
          <p:spPr>
            <a:xfrm>
              <a:off x="4514297" y="2436158"/>
              <a:ext cx="47904" cy="53849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3123;p47"/>
            <p:cNvSpPr/>
            <p:nvPr/>
          </p:nvSpPr>
          <p:spPr>
            <a:xfrm>
              <a:off x="4547402" y="2493821"/>
              <a:ext cx="35241" cy="33217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3124;p47"/>
            <p:cNvSpPr/>
            <p:nvPr/>
          </p:nvSpPr>
          <p:spPr>
            <a:xfrm>
              <a:off x="4522573" y="2545038"/>
              <a:ext cx="114763" cy="73413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3125;p47"/>
            <p:cNvSpPr/>
            <p:nvPr/>
          </p:nvSpPr>
          <p:spPr>
            <a:xfrm>
              <a:off x="4505639" y="2196202"/>
              <a:ext cx="495475" cy="493603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3126;p47"/>
            <p:cNvSpPr/>
            <p:nvPr/>
          </p:nvSpPr>
          <p:spPr>
            <a:xfrm>
              <a:off x="4735813" y="2643888"/>
              <a:ext cx="127082" cy="99232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3127;p47"/>
            <p:cNvSpPr/>
            <p:nvPr/>
          </p:nvSpPr>
          <p:spPr>
            <a:xfrm>
              <a:off x="4769643" y="2678898"/>
              <a:ext cx="61443" cy="33370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3128;p47"/>
            <p:cNvSpPr/>
            <p:nvPr/>
          </p:nvSpPr>
          <p:spPr>
            <a:xfrm>
              <a:off x="4789781" y="2679737"/>
              <a:ext cx="18383" cy="37984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3129;p47"/>
            <p:cNvSpPr/>
            <p:nvPr/>
          </p:nvSpPr>
          <p:spPr>
            <a:xfrm>
              <a:off x="4505563" y="2196279"/>
              <a:ext cx="439409" cy="189844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3130;p47"/>
            <p:cNvSpPr/>
            <p:nvPr/>
          </p:nvSpPr>
          <p:spPr>
            <a:xfrm>
              <a:off x="4545419" y="2546182"/>
              <a:ext cx="92031" cy="25704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3131;p47"/>
            <p:cNvSpPr/>
            <p:nvPr/>
          </p:nvSpPr>
          <p:spPr>
            <a:xfrm>
              <a:off x="4541643" y="2587187"/>
              <a:ext cx="86425" cy="32111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3132;p47"/>
            <p:cNvSpPr/>
            <p:nvPr/>
          </p:nvSpPr>
          <p:spPr>
            <a:xfrm>
              <a:off x="4119435" y="3085816"/>
              <a:ext cx="1106" cy="2708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3133;p47"/>
            <p:cNvSpPr/>
            <p:nvPr/>
          </p:nvSpPr>
          <p:spPr>
            <a:xfrm>
              <a:off x="4546983" y="2827936"/>
              <a:ext cx="82916" cy="34895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3134;p47"/>
            <p:cNvSpPr/>
            <p:nvPr/>
          </p:nvSpPr>
          <p:spPr>
            <a:xfrm>
              <a:off x="4333514" y="2908748"/>
              <a:ext cx="301038" cy="127453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roup 766"/>
          <p:cNvGrpSpPr/>
          <p:nvPr/>
        </p:nvGrpSpPr>
        <p:grpSpPr>
          <a:xfrm>
            <a:off x="7792957" y="4968954"/>
            <a:ext cx="1237848" cy="1293131"/>
            <a:chOff x="5600201" y="2212972"/>
            <a:chExt cx="1237848" cy="1293131"/>
          </a:xfrm>
        </p:grpSpPr>
        <p:sp>
          <p:nvSpPr>
            <p:cNvPr id="768" name="Google Shape;3135;p47"/>
            <p:cNvSpPr/>
            <p:nvPr/>
          </p:nvSpPr>
          <p:spPr>
            <a:xfrm>
              <a:off x="5600201" y="2212972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3136;p47"/>
            <p:cNvSpPr/>
            <p:nvPr/>
          </p:nvSpPr>
          <p:spPr>
            <a:xfrm>
              <a:off x="5646743" y="2809247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3137;p47"/>
            <p:cNvSpPr/>
            <p:nvPr/>
          </p:nvSpPr>
          <p:spPr>
            <a:xfrm>
              <a:off x="5844124" y="2809277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3138;p47"/>
            <p:cNvSpPr/>
            <p:nvPr/>
          </p:nvSpPr>
          <p:spPr>
            <a:xfrm>
              <a:off x="6217182" y="2364933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3139;p47"/>
            <p:cNvSpPr/>
            <p:nvPr/>
          </p:nvSpPr>
          <p:spPr>
            <a:xfrm>
              <a:off x="6217182" y="2610987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3140;p47"/>
            <p:cNvSpPr/>
            <p:nvPr/>
          </p:nvSpPr>
          <p:spPr>
            <a:xfrm>
              <a:off x="6357557" y="2437924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3141;p47"/>
            <p:cNvSpPr/>
            <p:nvPr/>
          </p:nvSpPr>
          <p:spPr>
            <a:xfrm>
              <a:off x="5727065" y="3179674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3142;p47"/>
            <p:cNvSpPr/>
            <p:nvPr/>
          </p:nvSpPr>
          <p:spPr>
            <a:xfrm>
              <a:off x="5854018" y="3290775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3143;p47"/>
            <p:cNvSpPr/>
            <p:nvPr/>
          </p:nvSpPr>
          <p:spPr>
            <a:xfrm>
              <a:off x="5836083" y="3306647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3144;p47"/>
            <p:cNvSpPr/>
            <p:nvPr/>
          </p:nvSpPr>
          <p:spPr>
            <a:xfrm>
              <a:off x="5816533" y="3322399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3145;p47"/>
            <p:cNvSpPr/>
            <p:nvPr/>
          </p:nvSpPr>
          <p:spPr>
            <a:xfrm>
              <a:off x="6613497" y="3263366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3146;p47"/>
            <p:cNvSpPr/>
            <p:nvPr/>
          </p:nvSpPr>
          <p:spPr>
            <a:xfrm>
              <a:off x="6680964" y="3297859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3147;p47"/>
            <p:cNvSpPr/>
            <p:nvPr/>
          </p:nvSpPr>
          <p:spPr>
            <a:xfrm>
              <a:off x="6698272" y="3287398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3148;p47"/>
            <p:cNvSpPr/>
            <p:nvPr/>
          </p:nvSpPr>
          <p:spPr>
            <a:xfrm>
              <a:off x="6715699" y="3277713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3149;p47"/>
            <p:cNvSpPr/>
            <p:nvPr/>
          </p:nvSpPr>
          <p:spPr>
            <a:xfrm>
              <a:off x="5888245" y="3034797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3150;p47"/>
            <p:cNvSpPr/>
            <p:nvPr/>
          </p:nvSpPr>
          <p:spPr>
            <a:xfrm>
              <a:off x="6060814" y="3034797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3151;p47"/>
            <p:cNvSpPr/>
            <p:nvPr/>
          </p:nvSpPr>
          <p:spPr>
            <a:xfrm>
              <a:off x="6219245" y="3060921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3152;p47"/>
            <p:cNvSpPr/>
            <p:nvPr/>
          </p:nvSpPr>
          <p:spPr>
            <a:xfrm>
              <a:off x="6245580" y="3054435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3153;p47"/>
            <p:cNvSpPr/>
            <p:nvPr/>
          </p:nvSpPr>
          <p:spPr>
            <a:xfrm>
              <a:off x="5945758" y="3097776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3154;p47"/>
            <p:cNvSpPr/>
            <p:nvPr/>
          </p:nvSpPr>
          <p:spPr>
            <a:xfrm>
              <a:off x="6081231" y="3102080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3155;p47"/>
            <p:cNvSpPr/>
            <p:nvPr/>
          </p:nvSpPr>
          <p:spPr>
            <a:xfrm>
              <a:off x="5899694" y="3243699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3156;p47"/>
            <p:cNvSpPr/>
            <p:nvPr/>
          </p:nvSpPr>
          <p:spPr>
            <a:xfrm>
              <a:off x="6595651" y="3293645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3157;p47"/>
            <p:cNvSpPr/>
            <p:nvPr/>
          </p:nvSpPr>
          <p:spPr>
            <a:xfrm>
              <a:off x="6321118" y="3044003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3158;p47"/>
            <p:cNvSpPr/>
            <p:nvPr/>
          </p:nvSpPr>
          <p:spPr>
            <a:xfrm>
              <a:off x="5848667" y="2589317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3159;p47"/>
            <p:cNvSpPr/>
            <p:nvPr/>
          </p:nvSpPr>
          <p:spPr>
            <a:xfrm>
              <a:off x="5911292" y="2589377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3160;p47"/>
            <p:cNvSpPr/>
            <p:nvPr/>
          </p:nvSpPr>
          <p:spPr>
            <a:xfrm>
              <a:off x="6013136" y="2829901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3161;p47"/>
            <p:cNvSpPr/>
            <p:nvPr/>
          </p:nvSpPr>
          <p:spPr>
            <a:xfrm>
              <a:off x="6033194" y="2916074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3162;p47"/>
            <p:cNvSpPr/>
            <p:nvPr/>
          </p:nvSpPr>
          <p:spPr>
            <a:xfrm>
              <a:off x="6016633" y="2689299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3163;p47"/>
            <p:cNvSpPr/>
            <p:nvPr/>
          </p:nvSpPr>
          <p:spPr>
            <a:xfrm>
              <a:off x="6144185" y="2467545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3164;p47"/>
            <p:cNvSpPr/>
            <p:nvPr/>
          </p:nvSpPr>
          <p:spPr>
            <a:xfrm>
              <a:off x="6193985" y="2495970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3165;p47"/>
            <p:cNvSpPr/>
            <p:nvPr/>
          </p:nvSpPr>
          <p:spPr>
            <a:xfrm>
              <a:off x="6198619" y="2518448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3166;p47"/>
            <p:cNvSpPr/>
            <p:nvPr/>
          </p:nvSpPr>
          <p:spPr>
            <a:xfrm>
              <a:off x="5697322" y="2292659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3167;p47"/>
            <p:cNvSpPr/>
            <p:nvPr/>
          </p:nvSpPr>
          <p:spPr>
            <a:xfrm>
              <a:off x="5819941" y="2350705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3168;p47"/>
            <p:cNvSpPr/>
            <p:nvPr/>
          </p:nvSpPr>
          <p:spPr>
            <a:xfrm>
              <a:off x="5896734" y="2261304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3169;p47"/>
            <p:cNvSpPr/>
            <p:nvPr/>
          </p:nvSpPr>
          <p:spPr>
            <a:xfrm>
              <a:off x="5695349" y="2294811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3170;p47"/>
            <p:cNvSpPr/>
            <p:nvPr/>
          </p:nvSpPr>
          <p:spPr>
            <a:xfrm>
              <a:off x="5784996" y="2663055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3171;p47"/>
            <p:cNvSpPr/>
            <p:nvPr/>
          </p:nvSpPr>
          <p:spPr>
            <a:xfrm>
              <a:off x="5821316" y="2699611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3172;p47"/>
            <p:cNvSpPr/>
            <p:nvPr/>
          </p:nvSpPr>
          <p:spPr>
            <a:xfrm>
              <a:off x="5844273" y="2702361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3173;p47"/>
            <p:cNvSpPr/>
            <p:nvPr/>
          </p:nvSpPr>
          <p:spPr>
            <a:xfrm>
              <a:off x="5995410" y="2571084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3174;p47"/>
            <p:cNvSpPr/>
            <p:nvPr/>
          </p:nvSpPr>
          <p:spPr>
            <a:xfrm>
              <a:off x="6123320" y="2498421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3175;p47"/>
            <p:cNvSpPr/>
            <p:nvPr/>
          </p:nvSpPr>
          <p:spPr>
            <a:xfrm>
              <a:off x="6081500" y="2438014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3176;p47"/>
            <p:cNvSpPr/>
            <p:nvPr/>
          </p:nvSpPr>
          <p:spPr>
            <a:xfrm>
              <a:off x="6043267" y="2616158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3177;p47"/>
            <p:cNvSpPr/>
            <p:nvPr/>
          </p:nvSpPr>
          <p:spPr>
            <a:xfrm>
              <a:off x="5933442" y="2504429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3178;p47"/>
            <p:cNvSpPr/>
            <p:nvPr/>
          </p:nvSpPr>
          <p:spPr>
            <a:xfrm>
              <a:off x="6081111" y="2518209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3179;p47"/>
            <p:cNvSpPr/>
            <p:nvPr/>
          </p:nvSpPr>
          <p:spPr>
            <a:xfrm>
              <a:off x="5934489" y="2619267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3180;p47"/>
            <p:cNvSpPr/>
            <p:nvPr/>
          </p:nvSpPr>
          <p:spPr>
            <a:xfrm>
              <a:off x="6143108" y="2523409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3181;p47"/>
            <p:cNvSpPr/>
            <p:nvPr/>
          </p:nvSpPr>
          <p:spPr>
            <a:xfrm>
              <a:off x="5908303" y="2261304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roup 814"/>
          <p:cNvGrpSpPr/>
          <p:nvPr/>
        </p:nvGrpSpPr>
        <p:grpSpPr>
          <a:xfrm>
            <a:off x="9910089" y="4748165"/>
            <a:ext cx="1003162" cy="1482424"/>
            <a:chOff x="7600701" y="3312745"/>
            <a:chExt cx="1003162" cy="1482424"/>
          </a:xfrm>
        </p:grpSpPr>
        <p:sp>
          <p:nvSpPr>
            <p:cNvPr id="816" name="Google Shape;3182;p47"/>
            <p:cNvSpPr/>
            <p:nvPr/>
          </p:nvSpPr>
          <p:spPr>
            <a:xfrm>
              <a:off x="7600701" y="331274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7" name="Group 816"/>
            <p:cNvGrpSpPr/>
            <p:nvPr/>
          </p:nvGrpSpPr>
          <p:grpSpPr>
            <a:xfrm>
              <a:off x="7671204" y="3373335"/>
              <a:ext cx="886402" cy="1384087"/>
              <a:chOff x="7402836" y="2166418"/>
              <a:chExt cx="886402" cy="1384087"/>
            </a:xfrm>
          </p:grpSpPr>
          <p:sp>
            <p:nvSpPr>
              <p:cNvPr id="818" name="Google Shape;3183;p47"/>
              <p:cNvSpPr/>
              <p:nvPr/>
            </p:nvSpPr>
            <p:spPr>
              <a:xfrm>
                <a:off x="8026274" y="3316107"/>
                <a:ext cx="99632" cy="211292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7069" extrusionOk="0">
                    <a:moveTo>
                      <a:pt x="2658" y="1"/>
                    </a:moveTo>
                    <a:cubicBezTo>
                      <a:pt x="2575" y="1"/>
                      <a:pt x="2489" y="8"/>
                      <a:pt x="2403" y="19"/>
                    </a:cubicBezTo>
                    <a:cubicBezTo>
                      <a:pt x="2232" y="42"/>
                      <a:pt x="2050" y="89"/>
                      <a:pt x="1885" y="139"/>
                    </a:cubicBezTo>
                    <a:cubicBezTo>
                      <a:pt x="1627" y="220"/>
                      <a:pt x="1419" y="305"/>
                      <a:pt x="1334" y="338"/>
                    </a:cubicBezTo>
                    <a:cubicBezTo>
                      <a:pt x="1308" y="351"/>
                      <a:pt x="1292" y="357"/>
                      <a:pt x="1292" y="357"/>
                    </a:cubicBezTo>
                    <a:cubicBezTo>
                      <a:pt x="1292" y="357"/>
                      <a:pt x="1011" y="940"/>
                      <a:pt x="708" y="1521"/>
                    </a:cubicBezTo>
                    <a:cubicBezTo>
                      <a:pt x="408" y="2103"/>
                      <a:pt x="84" y="2676"/>
                      <a:pt x="84" y="2676"/>
                    </a:cubicBezTo>
                    <a:cubicBezTo>
                      <a:pt x="84" y="2676"/>
                      <a:pt x="0" y="3421"/>
                      <a:pt x="24" y="4305"/>
                    </a:cubicBezTo>
                    <a:cubicBezTo>
                      <a:pt x="29" y="4415"/>
                      <a:pt x="32" y="4528"/>
                      <a:pt x="39" y="4641"/>
                    </a:cubicBezTo>
                    <a:cubicBezTo>
                      <a:pt x="94" y="5670"/>
                      <a:pt x="324" y="6751"/>
                      <a:pt x="815" y="7005"/>
                    </a:cubicBezTo>
                    <a:cubicBezTo>
                      <a:pt x="894" y="7045"/>
                      <a:pt x="980" y="7069"/>
                      <a:pt x="1070" y="7069"/>
                    </a:cubicBezTo>
                    <a:cubicBezTo>
                      <a:pt x="1099" y="7069"/>
                      <a:pt x="1128" y="7067"/>
                      <a:pt x="1158" y="7061"/>
                    </a:cubicBezTo>
                    <a:cubicBezTo>
                      <a:pt x="2448" y="6854"/>
                      <a:pt x="3333" y="1445"/>
                      <a:pt x="3241" y="453"/>
                    </a:cubicBezTo>
                    <a:cubicBezTo>
                      <a:pt x="3213" y="206"/>
                      <a:pt x="3080" y="76"/>
                      <a:pt x="2894" y="28"/>
                    </a:cubicBezTo>
                    <a:cubicBezTo>
                      <a:pt x="2823" y="9"/>
                      <a:pt x="2743" y="1"/>
                      <a:pt x="26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3184;p47"/>
              <p:cNvSpPr/>
              <p:nvPr/>
            </p:nvSpPr>
            <p:spPr>
              <a:xfrm>
                <a:off x="8050577" y="3316914"/>
                <a:ext cx="75329" cy="210485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7042" extrusionOk="0">
                    <a:moveTo>
                      <a:pt x="2081" y="1"/>
                    </a:moveTo>
                    <a:cubicBezTo>
                      <a:pt x="1975" y="1799"/>
                      <a:pt x="1653" y="3319"/>
                      <a:pt x="1237" y="4498"/>
                    </a:cubicBezTo>
                    <a:cubicBezTo>
                      <a:pt x="826" y="5676"/>
                      <a:pt x="334" y="6525"/>
                      <a:pt x="0" y="6978"/>
                    </a:cubicBezTo>
                    <a:cubicBezTo>
                      <a:pt x="80" y="7018"/>
                      <a:pt x="167" y="7042"/>
                      <a:pt x="256" y="7042"/>
                    </a:cubicBezTo>
                    <a:cubicBezTo>
                      <a:pt x="285" y="7042"/>
                      <a:pt x="314" y="7040"/>
                      <a:pt x="343" y="7034"/>
                    </a:cubicBezTo>
                    <a:cubicBezTo>
                      <a:pt x="1635" y="6827"/>
                      <a:pt x="2520" y="1418"/>
                      <a:pt x="2428" y="426"/>
                    </a:cubicBezTo>
                    <a:cubicBezTo>
                      <a:pt x="2401" y="177"/>
                      <a:pt x="2267" y="49"/>
                      <a:pt x="20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3185;p47"/>
              <p:cNvSpPr/>
              <p:nvPr/>
            </p:nvSpPr>
            <p:spPr>
              <a:xfrm>
                <a:off x="7819598" y="3175445"/>
                <a:ext cx="247450" cy="231618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7749" extrusionOk="0">
                    <a:moveTo>
                      <a:pt x="3683" y="1"/>
                    </a:moveTo>
                    <a:cubicBezTo>
                      <a:pt x="3664" y="1"/>
                      <a:pt x="3636" y="14"/>
                      <a:pt x="3586" y="28"/>
                    </a:cubicBezTo>
                    <a:cubicBezTo>
                      <a:pt x="3407" y="77"/>
                      <a:pt x="3226" y="128"/>
                      <a:pt x="3048" y="178"/>
                    </a:cubicBezTo>
                    <a:cubicBezTo>
                      <a:pt x="2032" y="464"/>
                      <a:pt x="1017" y="742"/>
                      <a:pt x="1" y="1020"/>
                    </a:cubicBezTo>
                    <a:cubicBezTo>
                      <a:pt x="299" y="1764"/>
                      <a:pt x="601" y="2516"/>
                      <a:pt x="972" y="3231"/>
                    </a:cubicBezTo>
                    <a:cubicBezTo>
                      <a:pt x="1157" y="3593"/>
                      <a:pt x="1362" y="3946"/>
                      <a:pt x="1593" y="4284"/>
                    </a:cubicBezTo>
                    <a:cubicBezTo>
                      <a:pt x="2422" y="5497"/>
                      <a:pt x="3494" y="6462"/>
                      <a:pt x="4849" y="7056"/>
                    </a:cubicBezTo>
                    <a:cubicBezTo>
                      <a:pt x="5527" y="7355"/>
                      <a:pt x="6243" y="7591"/>
                      <a:pt x="6965" y="7749"/>
                    </a:cubicBezTo>
                    <a:cubicBezTo>
                      <a:pt x="7287" y="7338"/>
                      <a:pt x="7576" y="6902"/>
                      <a:pt x="7798" y="6429"/>
                    </a:cubicBezTo>
                    <a:cubicBezTo>
                      <a:pt x="7905" y="6203"/>
                      <a:pt x="7996" y="5970"/>
                      <a:pt x="8070" y="5735"/>
                    </a:cubicBezTo>
                    <a:cubicBezTo>
                      <a:pt x="8107" y="5622"/>
                      <a:pt x="8138" y="5506"/>
                      <a:pt x="8166" y="5394"/>
                    </a:cubicBezTo>
                    <a:cubicBezTo>
                      <a:pt x="8185" y="5327"/>
                      <a:pt x="8278" y="5087"/>
                      <a:pt x="8247" y="5032"/>
                    </a:cubicBezTo>
                    <a:cubicBezTo>
                      <a:pt x="8229" y="5001"/>
                      <a:pt x="8073" y="4975"/>
                      <a:pt x="8042" y="4965"/>
                    </a:cubicBezTo>
                    <a:cubicBezTo>
                      <a:pt x="7924" y="4930"/>
                      <a:pt x="7804" y="4896"/>
                      <a:pt x="7685" y="4854"/>
                    </a:cubicBezTo>
                    <a:cubicBezTo>
                      <a:pt x="7438" y="4768"/>
                      <a:pt x="7190" y="4672"/>
                      <a:pt x="6950" y="4566"/>
                    </a:cubicBezTo>
                    <a:cubicBezTo>
                      <a:pt x="6435" y="4337"/>
                      <a:pt x="5929" y="4048"/>
                      <a:pt x="5517" y="3661"/>
                    </a:cubicBezTo>
                    <a:cubicBezTo>
                      <a:pt x="5358" y="3511"/>
                      <a:pt x="5214" y="3351"/>
                      <a:pt x="5082" y="3177"/>
                    </a:cubicBezTo>
                    <a:cubicBezTo>
                      <a:pt x="4713" y="2686"/>
                      <a:pt x="4449" y="2118"/>
                      <a:pt x="4226" y="1545"/>
                    </a:cubicBezTo>
                    <a:cubicBezTo>
                      <a:pt x="4038" y="1063"/>
                      <a:pt x="3897" y="569"/>
                      <a:pt x="3734" y="77"/>
                    </a:cubicBezTo>
                    <a:cubicBezTo>
                      <a:pt x="3715" y="19"/>
                      <a:pt x="3705" y="1"/>
                      <a:pt x="3683" y="1"/>
                    </a:cubicBez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3186;p47"/>
              <p:cNvSpPr/>
              <p:nvPr/>
            </p:nvSpPr>
            <p:spPr>
              <a:xfrm>
                <a:off x="7819598" y="3175445"/>
                <a:ext cx="151944" cy="10733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3591" extrusionOk="0">
                    <a:moveTo>
                      <a:pt x="3683" y="1"/>
                    </a:moveTo>
                    <a:cubicBezTo>
                      <a:pt x="3664" y="1"/>
                      <a:pt x="3636" y="14"/>
                      <a:pt x="3586" y="28"/>
                    </a:cubicBezTo>
                    <a:cubicBezTo>
                      <a:pt x="3407" y="77"/>
                      <a:pt x="3226" y="130"/>
                      <a:pt x="3048" y="178"/>
                    </a:cubicBezTo>
                    <a:cubicBezTo>
                      <a:pt x="2032" y="464"/>
                      <a:pt x="1017" y="742"/>
                      <a:pt x="1" y="1020"/>
                    </a:cubicBezTo>
                    <a:cubicBezTo>
                      <a:pt x="300" y="1764"/>
                      <a:pt x="601" y="2516"/>
                      <a:pt x="972" y="3231"/>
                    </a:cubicBezTo>
                    <a:cubicBezTo>
                      <a:pt x="1601" y="3472"/>
                      <a:pt x="2275" y="3591"/>
                      <a:pt x="2950" y="3591"/>
                    </a:cubicBezTo>
                    <a:cubicBezTo>
                      <a:pt x="3679" y="3591"/>
                      <a:pt x="4408" y="3452"/>
                      <a:pt x="5082" y="3177"/>
                    </a:cubicBezTo>
                    <a:cubicBezTo>
                      <a:pt x="4713" y="2687"/>
                      <a:pt x="4450" y="2121"/>
                      <a:pt x="4226" y="1545"/>
                    </a:cubicBezTo>
                    <a:cubicBezTo>
                      <a:pt x="4038" y="1063"/>
                      <a:pt x="3897" y="569"/>
                      <a:pt x="3734" y="77"/>
                    </a:cubicBezTo>
                    <a:cubicBezTo>
                      <a:pt x="3715" y="19"/>
                      <a:pt x="3705" y="1"/>
                      <a:pt x="3683" y="1"/>
                    </a:cubicBez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3187;p47"/>
              <p:cNvSpPr/>
              <p:nvPr/>
            </p:nvSpPr>
            <p:spPr>
              <a:xfrm>
                <a:off x="7510689" y="2544557"/>
                <a:ext cx="209457" cy="186543"/>
              </a:xfrm>
              <a:custGeom>
                <a:avLst/>
                <a:gdLst/>
                <a:ahLst/>
                <a:cxnLst/>
                <a:rect l="l" t="t" r="r" b="b"/>
                <a:pathLst>
                  <a:path w="7007" h="6241" extrusionOk="0">
                    <a:moveTo>
                      <a:pt x="5189" y="0"/>
                    </a:moveTo>
                    <a:cubicBezTo>
                      <a:pt x="2742" y="0"/>
                      <a:pt x="1283" y="755"/>
                      <a:pt x="0" y="1858"/>
                    </a:cubicBezTo>
                    <a:lnTo>
                      <a:pt x="313" y="2275"/>
                    </a:lnTo>
                    <a:cubicBezTo>
                      <a:pt x="934" y="1881"/>
                      <a:pt x="1527" y="1558"/>
                      <a:pt x="2246" y="1286"/>
                    </a:cubicBezTo>
                    <a:lnTo>
                      <a:pt x="2246" y="1286"/>
                    </a:lnTo>
                    <a:cubicBezTo>
                      <a:pt x="1721" y="1744"/>
                      <a:pt x="1088" y="2207"/>
                      <a:pt x="686" y="2817"/>
                    </a:cubicBezTo>
                    <a:lnTo>
                      <a:pt x="1184" y="3517"/>
                    </a:lnTo>
                    <a:cubicBezTo>
                      <a:pt x="1601" y="3106"/>
                      <a:pt x="1893" y="2915"/>
                      <a:pt x="2407" y="2555"/>
                    </a:cubicBezTo>
                    <a:lnTo>
                      <a:pt x="2407" y="2555"/>
                    </a:lnTo>
                    <a:cubicBezTo>
                      <a:pt x="1990" y="3033"/>
                      <a:pt x="1732" y="3447"/>
                      <a:pt x="1492" y="3932"/>
                    </a:cubicBezTo>
                    <a:lnTo>
                      <a:pt x="2013" y="4647"/>
                    </a:lnTo>
                    <a:cubicBezTo>
                      <a:pt x="2402" y="4129"/>
                      <a:pt x="2518" y="3995"/>
                      <a:pt x="3252" y="3524"/>
                    </a:cubicBezTo>
                    <a:lnTo>
                      <a:pt x="3252" y="3524"/>
                    </a:lnTo>
                    <a:cubicBezTo>
                      <a:pt x="2901" y="4275"/>
                      <a:pt x="2769" y="4543"/>
                      <a:pt x="2542" y="5414"/>
                    </a:cubicBezTo>
                    <a:lnTo>
                      <a:pt x="3158" y="6241"/>
                    </a:lnTo>
                    <a:cubicBezTo>
                      <a:pt x="3876" y="4388"/>
                      <a:pt x="5426" y="2299"/>
                      <a:pt x="7007" y="121"/>
                    </a:cubicBezTo>
                    <a:cubicBezTo>
                      <a:pt x="6344" y="39"/>
                      <a:pt x="5741" y="0"/>
                      <a:pt x="5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3188;p47"/>
              <p:cNvSpPr/>
              <p:nvPr/>
            </p:nvSpPr>
            <p:spPr>
              <a:xfrm>
                <a:off x="8021641" y="2610046"/>
                <a:ext cx="178697" cy="203132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679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26" y="2482"/>
                      <a:pt x="1646" y="4869"/>
                      <a:pt x="1772" y="6795"/>
                    </a:cubicBezTo>
                    <a:lnTo>
                      <a:pt x="2583" y="6209"/>
                    </a:lnTo>
                    <a:cubicBezTo>
                      <a:pt x="2626" y="5337"/>
                      <a:pt x="2583" y="5052"/>
                      <a:pt x="2479" y="4253"/>
                    </a:cubicBezTo>
                    <a:lnTo>
                      <a:pt x="2479" y="4253"/>
                    </a:lnTo>
                    <a:cubicBezTo>
                      <a:pt x="3022" y="4904"/>
                      <a:pt x="3089" y="5062"/>
                      <a:pt x="3297" y="5655"/>
                    </a:cubicBezTo>
                    <a:lnTo>
                      <a:pt x="3989" y="5145"/>
                    </a:lnTo>
                    <a:cubicBezTo>
                      <a:pt x="3907" y="4627"/>
                      <a:pt x="3791" y="4168"/>
                      <a:pt x="3546" y="3604"/>
                    </a:cubicBezTo>
                    <a:lnTo>
                      <a:pt x="3546" y="3604"/>
                    </a:lnTo>
                    <a:cubicBezTo>
                      <a:pt x="3917" y="4085"/>
                      <a:pt x="4132" y="4348"/>
                      <a:pt x="4397" y="4850"/>
                    </a:cubicBezTo>
                    <a:lnTo>
                      <a:pt x="5062" y="4348"/>
                    </a:lnTo>
                    <a:cubicBezTo>
                      <a:pt x="4866" y="3665"/>
                      <a:pt x="4418" y="3051"/>
                      <a:pt x="4065" y="2475"/>
                    </a:cubicBezTo>
                    <a:lnTo>
                      <a:pt x="4065" y="2475"/>
                    </a:lnTo>
                    <a:cubicBezTo>
                      <a:pt x="4651" y="2938"/>
                      <a:pt x="5106" y="3409"/>
                      <a:pt x="5564" y="3957"/>
                    </a:cubicBezTo>
                    <a:lnTo>
                      <a:pt x="5978" y="3663"/>
                    </a:lnTo>
                    <a:cubicBezTo>
                      <a:pt x="4919" y="1954"/>
                      <a:pt x="3460" y="64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3189;p47"/>
              <p:cNvSpPr/>
              <p:nvPr/>
            </p:nvSpPr>
            <p:spPr>
              <a:xfrm>
                <a:off x="7660659" y="3468756"/>
                <a:ext cx="199353" cy="81749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2735" extrusionOk="0">
                    <a:moveTo>
                      <a:pt x="3458" y="1"/>
                    </a:moveTo>
                    <a:cubicBezTo>
                      <a:pt x="3458" y="1"/>
                      <a:pt x="2632" y="277"/>
                      <a:pt x="1789" y="664"/>
                    </a:cubicBezTo>
                    <a:cubicBezTo>
                      <a:pt x="947" y="1051"/>
                      <a:pt x="87" y="1548"/>
                      <a:pt x="16" y="1981"/>
                    </a:cubicBezTo>
                    <a:cubicBezTo>
                      <a:pt x="1" y="2077"/>
                      <a:pt x="16" y="2169"/>
                      <a:pt x="67" y="2256"/>
                    </a:cubicBezTo>
                    <a:cubicBezTo>
                      <a:pt x="269" y="2608"/>
                      <a:pt x="1126" y="2734"/>
                      <a:pt x="2152" y="2734"/>
                    </a:cubicBezTo>
                    <a:cubicBezTo>
                      <a:pt x="3798" y="2734"/>
                      <a:pt x="5879" y="2409"/>
                      <a:pt x="6389" y="2170"/>
                    </a:cubicBezTo>
                    <a:cubicBezTo>
                      <a:pt x="6595" y="2071"/>
                      <a:pt x="6669" y="1902"/>
                      <a:pt x="6652" y="1702"/>
                    </a:cubicBezTo>
                    <a:cubicBezTo>
                      <a:pt x="6621" y="1168"/>
                      <a:pt x="6019" y="428"/>
                      <a:pt x="5876" y="258"/>
                    </a:cubicBezTo>
                    <a:lnTo>
                      <a:pt x="5874" y="258"/>
                    </a:lnTo>
                    <a:cubicBezTo>
                      <a:pt x="5854" y="237"/>
                      <a:pt x="5844" y="222"/>
                      <a:pt x="5844" y="222"/>
                    </a:cubicBezTo>
                    <a:lnTo>
                      <a:pt x="345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3190;p47"/>
              <p:cNvSpPr/>
              <p:nvPr/>
            </p:nvSpPr>
            <p:spPr>
              <a:xfrm>
                <a:off x="7714137" y="3468815"/>
                <a:ext cx="122141" cy="2977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996" extrusionOk="0">
                    <a:moveTo>
                      <a:pt x="1669" y="0"/>
                    </a:moveTo>
                    <a:cubicBezTo>
                      <a:pt x="1669" y="0"/>
                      <a:pt x="843" y="277"/>
                      <a:pt x="0" y="664"/>
                    </a:cubicBezTo>
                    <a:cubicBezTo>
                      <a:pt x="351" y="906"/>
                      <a:pt x="793" y="995"/>
                      <a:pt x="1257" y="995"/>
                    </a:cubicBezTo>
                    <a:cubicBezTo>
                      <a:pt x="2540" y="995"/>
                      <a:pt x="3985" y="308"/>
                      <a:pt x="4085" y="259"/>
                    </a:cubicBezTo>
                    <a:cubicBezTo>
                      <a:pt x="4067" y="237"/>
                      <a:pt x="4057" y="223"/>
                      <a:pt x="4056" y="223"/>
                    </a:cubicBezTo>
                    <a:cubicBezTo>
                      <a:pt x="4056" y="223"/>
                      <a:pt x="4055" y="223"/>
                      <a:pt x="4055" y="223"/>
                    </a:cubicBezTo>
                    <a:lnTo>
                      <a:pt x="1669" y="0"/>
                    </a:ln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3191;p47"/>
              <p:cNvSpPr/>
              <p:nvPr/>
            </p:nvSpPr>
            <p:spPr>
              <a:xfrm>
                <a:off x="7660659" y="3519658"/>
                <a:ext cx="199353" cy="30846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1032" extrusionOk="0">
                    <a:moveTo>
                      <a:pt x="6652" y="0"/>
                    </a:moveTo>
                    <a:lnTo>
                      <a:pt x="6652" y="0"/>
                    </a:lnTo>
                    <a:cubicBezTo>
                      <a:pt x="5137" y="429"/>
                      <a:pt x="3781" y="565"/>
                      <a:pt x="2670" y="565"/>
                    </a:cubicBezTo>
                    <a:cubicBezTo>
                      <a:pt x="1454" y="565"/>
                      <a:pt x="532" y="402"/>
                      <a:pt x="16" y="281"/>
                    </a:cubicBezTo>
                    <a:lnTo>
                      <a:pt x="16" y="281"/>
                    </a:lnTo>
                    <a:cubicBezTo>
                      <a:pt x="1" y="374"/>
                      <a:pt x="16" y="466"/>
                      <a:pt x="67" y="553"/>
                    </a:cubicBezTo>
                    <a:cubicBezTo>
                      <a:pt x="270" y="905"/>
                      <a:pt x="1127" y="1031"/>
                      <a:pt x="2152" y="1031"/>
                    </a:cubicBezTo>
                    <a:cubicBezTo>
                      <a:pt x="3798" y="1031"/>
                      <a:pt x="5879" y="706"/>
                      <a:pt x="6389" y="467"/>
                    </a:cubicBezTo>
                    <a:cubicBezTo>
                      <a:pt x="6595" y="371"/>
                      <a:pt x="6669" y="199"/>
                      <a:pt x="66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3192;p47"/>
              <p:cNvSpPr/>
              <p:nvPr/>
            </p:nvSpPr>
            <p:spPr>
              <a:xfrm>
                <a:off x="7713061" y="3201360"/>
                <a:ext cx="123366" cy="278336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9312" extrusionOk="0">
                    <a:moveTo>
                      <a:pt x="3511" y="1"/>
                    </a:moveTo>
                    <a:lnTo>
                      <a:pt x="1" y="21"/>
                    </a:lnTo>
                    <a:cubicBezTo>
                      <a:pt x="1" y="21"/>
                      <a:pt x="73" y="678"/>
                      <a:pt x="148" y="1336"/>
                    </a:cubicBezTo>
                    <a:cubicBezTo>
                      <a:pt x="211" y="1836"/>
                      <a:pt x="272" y="2337"/>
                      <a:pt x="297" y="2547"/>
                    </a:cubicBezTo>
                    <a:cubicBezTo>
                      <a:pt x="307" y="2616"/>
                      <a:pt x="311" y="2653"/>
                      <a:pt x="311" y="2653"/>
                    </a:cubicBezTo>
                    <a:lnTo>
                      <a:pt x="311" y="2670"/>
                    </a:lnTo>
                    <a:lnTo>
                      <a:pt x="382" y="3181"/>
                    </a:lnTo>
                    <a:cubicBezTo>
                      <a:pt x="382" y="3181"/>
                      <a:pt x="587" y="4663"/>
                      <a:pt x="845" y="6131"/>
                    </a:cubicBezTo>
                    <a:cubicBezTo>
                      <a:pt x="1099" y="7599"/>
                      <a:pt x="1383" y="9060"/>
                      <a:pt x="1383" y="9060"/>
                    </a:cubicBezTo>
                    <a:cubicBezTo>
                      <a:pt x="2018" y="9222"/>
                      <a:pt x="2557" y="9312"/>
                      <a:pt x="3096" y="9312"/>
                    </a:cubicBezTo>
                    <a:cubicBezTo>
                      <a:pt x="3432" y="9312"/>
                      <a:pt x="3767" y="9277"/>
                      <a:pt x="4127" y="9204"/>
                    </a:cubicBezTo>
                    <a:cubicBezTo>
                      <a:pt x="4127" y="9204"/>
                      <a:pt x="3963" y="7621"/>
                      <a:pt x="3826" y="6069"/>
                    </a:cubicBezTo>
                    <a:cubicBezTo>
                      <a:pt x="3691" y="4518"/>
                      <a:pt x="3613" y="2980"/>
                      <a:pt x="3613" y="2980"/>
                    </a:cubicBezTo>
                    <a:lnTo>
                      <a:pt x="3590" y="2484"/>
                    </a:lnTo>
                    <a:lnTo>
                      <a:pt x="3590" y="2472"/>
                    </a:lnTo>
                    <a:cubicBezTo>
                      <a:pt x="3590" y="2472"/>
                      <a:pt x="3579" y="2163"/>
                      <a:pt x="3562" y="1762"/>
                    </a:cubicBezTo>
                    <a:cubicBezTo>
                      <a:pt x="3557" y="1600"/>
                      <a:pt x="3548" y="1419"/>
                      <a:pt x="3542" y="1240"/>
                    </a:cubicBezTo>
                    <a:cubicBezTo>
                      <a:pt x="3528" y="620"/>
                      <a:pt x="3511" y="1"/>
                      <a:pt x="3511" y="1"/>
                    </a:cubicBez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3193;p47"/>
              <p:cNvSpPr/>
              <p:nvPr/>
            </p:nvSpPr>
            <p:spPr>
              <a:xfrm>
                <a:off x="7713150" y="3201419"/>
                <a:ext cx="106447" cy="76130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2547" extrusionOk="0">
                    <a:moveTo>
                      <a:pt x="3510" y="0"/>
                    </a:moveTo>
                    <a:lnTo>
                      <a:pt x="1" y="20"/>
                    </a:lnTo>
                    <a:cubicBezTo>
                      <a:pt x="1" y="20"/>
                      <a:pt x="73" y="679"/>
                      <a:pt x="146" y="1337"/>
                    </a:cubicBezTo>
                    <a:cubicBezTo>
                      <a:pt x="210" y="1837"/>
                      <a:pt x="270" y="2338"/>
                      <a:pt x="297" y="2547"/>
                    </a:cubicBezTo>
                    <a:cubicBezTo>
                      <a:pt x="930" y="2514"/>
                      <a:pt x="1558" y="2384"/>
                      <a:pt x="2153" y="2163"/>
                    </a:cubicBezTo>
                    <a:cubicBezTo>
                      <a:pt x="2613" y="1990"/>
                      <a:pt x="3081" y="1762"/>
                      <a:pt x="3561" y="1762"/>
                    </a:cubicBezTo>
                    <a:cubicBezTo>
                      <a:pt x="3555" y="1599"/>
                      <a:pt x="3548" y="1420"/>
                      <a:pt x="3541" y="1239"/>
                    </a:cubicBezTo>
                    <a:cubicBezTo>
                      <a:pt x="3527" y="620"/>
                      <a:pt x="3510" y="0"/>
                      <a:pt x="3510" y="0"/>
                    </a:cubicBez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3194;p47"/>
              <p:cNvSpPr/>
              <p:nvPr/>
            </p:nvSpPr>
            <p:spPr>
              <a:xfrm>
                <a:off x="8151165" y="2740546"/>
                <a:ext cx="138073" cy="14033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4695" extrusionOk="0">
                    <a:moveTo>
                      <a:pt x="2985" y="0"/>
                    </a:moveTo>
                    <a:cubicBezTo>
                      <a:pt x="2723" y="0"/>
                      <a:pt x="2328" y="285"/>
                      <a:pt x="1971" y="596"/>
                    </a:cubicBezTo>
                    <a:cubicBezTo>
                      <a:pt x="1545" y="968"/>
                      <a:pt x="1172" y="1373"/>
                      <a:pt x="1172" y="1373"/>
                    </a:cubicBezTo>
                    <a:cubicBezTo>
                      <a:pt x="1172" y="1373"/>
                      <a:pt x="1248" y="227"/>
                      <a:pt x="811" y="160"/>
                    </a:cubicBezTo>
                    <a:cubicBezTo>
                      <a:pt x="804" y="158"/>
                      <a:pt x="797" y="158"/>
                      <a:pt x="790" y="158"/>
                    </a:cubicBezTo>
                    <a:cubicBezTo>
                      <a:pt x="584" y="158"/>
                      <a:pt x="449" y="633"/>
                      <a:pt x="360" y="1115"/>
                    </a:cubicBezTo>
                    <a:cubicBezTo>
                      <a:pt x="269" y="1612"/>
                      <a:pt x="226" y="2120"/>
                      <a:pt x="226" y="2120"/>
                    </a:cubicBezTo>
                    <a:cubicBezTo>
                      <a:pt x="0" y="2834"/>
                      <a:pt x="651" y="4422"/>
                      <a:pt x="1387" y="4652"/>
                    </a:cubicBezTo>
                    <a:cubicBezTo>
                      <a:pt x="1483" y="4682"/>
                      <a:pt x="1578" y="4695"/>
                      <a:pt x="1669" y="4695"/>
                    </a:cubicBezTo>
                    <a:cubicBezTo>
                      <a:pt x="1926" y="4695"/>
                      <a:pt x="2161" y="4594"/>
                      <a:pt x="2341" y="4477"/>
                    </a:cubicBezTo>
                    <a:cubicBezTo>
                      <a:pt x="2588" y="4321"/>
                      <a:pt x="2742" y="4133"/>
                      <a:pt x="2742" y="4133"/>
                    </a:cubicBezTo>
                    <a:cubicBezTo>
                      <a:pt x="2742" y="4133"/>
                      <a:pt x="3174" y="4062"/>
                      <a:pt x="3596" y="3935"/>
                    </a:cubicBezTo>
                    <a:cubicBezTo>
                      <a:pt x="4019" y="3810"/>
                      <a:pt x="4434" y="3630"/>
                      <a:pt x="4400" y="3421"/>
                    </a:cubicBezTo>
                    <a:cubicBezTo>
                      <a:pt x="4357" y="3152"/>
                      <a:pt x="3832" y="3105"/>
                      <a:pt x="3475" y="3105"/>
                    </a:cubicBezTo>
                    <a:cubicBezTo>
                      <a:pt x="3287" y="3105"/>
                      <a:pt x="3145" y="3118"/>
                      <a:pt x="3145" y="3118"/>
                    </a:cubicBezTo>
                    <a:cubicBezTo>
                      <a:pt x="3145" y="3118"/>
                      <a:pt x="3531" y="3045"/>
                      <a:pt x="3899" y="2891"/>
                    </a:cubicBezTo>
                    <a:cubicBezTo>
                      <a:pt x="4267" y="2740"/>
                      <a:pt x="4619" y="2507"/>
                      <a:pt x="4548" y="2205"/>
                    </a:cubicBezTo>
                    <a:cubicBezTo>
                      <a:pt x="4521" y="2083"/>
                      <a:pt x="4296" y="2045"/>
                      <a:pt x="4021" y="2045"/>
                    </a:cubicBezTo>
                    <a:cubicBezTo>
                      <a:pt x="3914" y="2045"/>
                      <a:pt x="3799" y="2051"/>
                      <a:pt x="3686" y="2059"/>
                    </a:cubicBezTo>
                    <a:cubicBezTo>
                      <a:pt x="3279" y="2092"/>
                      <a:pt x="2883" y="2162"/>
                      <a:pt x="2883" y="2162"/>
                    </a:cubicBezTo>
                    <a:cubicBezTo>
                      <a:pt x="2883" y="2162"/>
                      <a:pt x="3247" y="1954"/>
                      <a:pt x="3576" y="1698"/>
                    </a:cubicBezTo>
                    <a:cubicBezTo>
                      <a:pt x="3906" y="1443"/>
                      <a:pt x="4203" y="1138"/>
                      <a:pt x="4074" y="950"/>
                    </a:cubicBezTo>
                    <a:cubicBezTo>
                      <a:pt x="4026" y="879"/>
                      <a:pt x="3933" y="851"/>
                      <a:pt x="3816" y="851"/>
                    </a:cubicBezTo>
                    <a:cubicBezTo>
                      <a:pt x="3622" y="851"/>
                      <a:pt x="3360" y="928"/>
                      <a:pt x="3110" y="1022"/>
                    </a:cubicBezTo>
                    <a:cubicBezTo>
                      <a:pt x="2708" y="1174"/>
                      <a:pt x="2337" y="1371"/>
                      <a:pt x="2337" y="1371"/>
                    </a:cubicBezTo>
                    <a:cubicBezTo>
                      <a:pt x="2337" y="1371"/>
                      <a:pt x="2619" y="1090"/>
                      <a:pt x="2856" y="781"/>
                    </a:cubicBezTo>
                    <a:cubicBezTo>
                      <a:pt x="3094" y="471"/>
                      <a:pt x="3289" y="138"/>
                      <a:pt x="3126" y="37"/>
                    </a:cubicBezTo>
                    <a:cubicBezTo>
                      <a:pt x="3085" y="12"/>
                      <a:pt x="3038" y="0"/>
                      <a:pt x="2985" y="0"/>
                    </a:cubicBez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3195;p47"/>
              <p:cNvSpPr/>
              <p:nvPr/>
            </p:nvSpPr>
            <p:spPr>
              <a:xfrm>
                <a:off x="8185751" y="2784334"/>
                <a:ext cx="23346" cy="3808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274" extrusionOk="0">
                    <a:moveTo>
                      <a:pt x="93" y="1"/>
                    </a:moveTo>
                    <a:cubicBezTo>
                      <a:pt x="59" y="1"/>
                      <a:pt x="28" y="21"/>
                      <a:pt x="15" y="54"/>
                    </a:cubicBezTo>
                    <a:cubicBezTo>
                      <a:pt x="1" y="96"/>
                      <a:pt x="22" y="144"/>
                      <a:pt x="64" y="160"/>
                    </a:cubicBezTo>
                    <a:cubicBezTo>
                      <a:pt x="256" y="232"/>
                      <a:pt x="423" y="381"/>
                      <a:pt x="515" y="565"/>
                    </a:cubicBezTo>
                    <a:cubicBezTo>
                      <a:pt x="539" y="613"/>
                      <a:pt x="558" y="664"/>
                      <a:pt x="573" y="716"/>
                    </a:cubicBezTo>
                    <a:cubicBezTo>
                      <a:pt x="614" y="861"/>
                      <a:pt x="614" y="1022"/>
                      <a:pt x="571" y="1169"/>
                    </a:cubicBezTo>
                    <a:cubicBezTo>
                      <a:pt x="558" y="1213"/>
                      <a:pt x="582" y="1259"/>
                      <a:pt x="628" y="1270"/>
                    </a:cubicBezTo>
                    <a:cubicBezTo>
                      <a:pt x="636" y="1273"/>
                      <a:pt x="643" y="1274"/>
                      <a:pt x="651" y="1274"/>
                    </a:cubicBezTo>
                    <a:cubicBezTo>
                      <a:pt x="687" y="1274"/>
                      <a:pt x="719" y="1251"/>
                      <a:pt x="729" y="1214"/>
                    </a:cubicBezTo>
                    <a:cubicBezTo>
                      <a:pt x="780" y="1036"/>
                      <a:pt x="780" y="847"/>
                      <a:pt x="731" y="671"/>
                    </a:cubicBezTo>
                    <a:cubicBezTo>
                      <a:pt x="715" y="610"/>
                      <a:pt x="693" y="549"/>
                      <a:pt x="663" y="491"/>
                    </a:cubicBezTo>
                    <a:cubicBezTo>
                      <a:pt x="551" y="271"/>
                      <a:pt x="354" y="95"/>
                      <a:pt x="122" y="6"/>
                    </a:cubicBezTo>
                    <a:cubicBezTo>
                      <a:pt x="113" y="2"/>
                      <a:pt x="103" y="1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3196;p47"/>
              <p:cNvSpPr/>
              <p:nvPr/>
            </p:nvSpPr>
            <p:spPr>
              <a:xfrm>
                <a:off x="7902071" y="2739559"/>
                <a:ext cx="290734" cy="194434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505" extrusionOk="0">
                    <a:moveTo>
                      <a:pt x="2584" y="1"/>
                    </a:moveTo>
                    <a:cubicBezTo>
                      <a:pt x="1723" y="571"/>
                      <a:pt x="861" y="1140"/>
                      <a:pt x="0" y="1710"/>
                    </a:cubicBezTo>
                    <a:cubicBezTo>
                      <a:pt x="288" y="2181"/>
                      <a:pt x="675" y="2616"/>
                      <a:pt x="1023" y="3041"/>
                    </a:cubicBezTo>
                    <a:cubicBezTo>
                      <a:pt x="1356" y="3446"/>
                      <a:pt x="1702" y="3845"/>
                      <a:pt x="2065" y="4228"/>
                    </a:cubicBezTo>
                    <a:cubicBezTo>
                      <a:pt x="2975" y="5192"/>
                      <a:pt x="4083" y="6244"/>
                      <a:pt x="5440" y="6471"/>
                    </a:cubicBezTo>
                    <a:cubicBezTo>
                      <a:pt x="5576" y="6494"/>
                      <a:pt x="5711" y="6504"/>
                      <a:pt x="5844" y="6504"/>
                    </a:cubicBezTo>
                    <a:cubicBezTo>
                      <a:pt x="6755" y="6504"/>
                      <a:pt x="7600" y="6007"/>
                      <a:pt x="8370" y="5541"/>
                    </a:cubicBezTo>
                    <a:cubicBezTo>
                      <a:pt x="8552" y="5429"/>
                      <a:pt x="8736" y="5318"/>
                      <a:pt x="8915" y="5203"/>
                    </a:cubicBezTo>
                    <a:cubicBezTo>
                      <a:pt x="9065" y="5109"/>
                      <a:pt x="9216" y="5013"/>
                      <a:pt x="9365" y="4915"/>
                    </a:cubicBezTo>
                    <a:cubicBezTo>
                      <a:pt x="9422" y="4879"/>
                      <a:pt x="9710" y="4743"/>
                      <a:pt x="9720" y="4682"/>
                    </a:cubicBezTo>
                    <a:cubicBezTo>
                      <a:pt x="9725" y="4651"/>
                      <a:pt x="9646" y="4548"/>
                      <a:pt x="9629" y="4523"/>
                    </a:cubicBezTo>
                    <a:cubicBezTo>
                      <a:pt x="9564" y="4407"/>
                      <a:pt x="9501" y="4291"/>
                      <a:pt x="9436" y="4177"/>
                    </a:cubicBezTo>
                    <a:cubicBezTo>
                      <a:pt x="9130" y="3631"/>
                      <a:pt x="8822" y="3086"/>
                      <a:pt x="8517" y="2541"/>
                    </a:cubicBezTo>
                    <a:cubicBezTo>
                      <a:pt x="7890" y="2894"/>
                      <a:pt x="7262" y="3260"/>
                      <a:pt x="6606" y="3552"/>
                    </a:cubicBezTo>
                    <a:cubicBezTo>
                      <a:pt x="6388" y="3650"/>
                      <a:pt x="6192" y="3735"/>
                      <a:pt x="5987" y="3735"/>
                    </a:cubicBezTo>
                    <a:cubicBezTo>
                      <a:pt x="5871" y="3735"/>
                      <a:pt x="5752" y="3708"/>
                      <a:pt x="5623" y="3641"/>
                    </a:cubicBezTo>
                    <a:cubicBezTo>
                      <a:pt x="5324" y="3483"/>
                      <a:pt x="5080" y="3233"/>
                      <a:pt x="4847" y="2993"/>
                    </a:cubicBezTo>
                    <a:cubicBezTo>
                      <a:pt x="3973" y="2102"/>
                      <a:pt x="3246" y="1054"/>
                      <a:pt x="2584" y="1"/>
                    </a:cubicBez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3197;p47"/>
              <p:cNvSpPr/>
              <p:nvPr/>
            </p:nvSpPr>
            <p:spPr>
              <a:xfrm>
                <a:off x="7902071" y="2739559"/>
                <a:ext cx="106298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3556" h="3277" extrusionOk="0">
                    <a:moveTo>
                      <a:pt x="2584" y="1"/>
                    </a:moveTo>
                    <a:lnTo>
                      <a:pt x="0" y="1710"/>
                    </a:lnTo>
                    <a:cubicBezTo>
                      <a:pt x="14" y="1734"/>
                      <a:pt x="301" y="2129"/>
                      <a:pt x="604" y="2514"/>
                    </a:cubicBezTo>
                    <a:cubicBezTo>
                      <a:pt x="903" y="2901"/>
                      <a:pt x="1221" y="3277"/>
                      <a:pt x="1221" y="3277"/>
                    </a:cubicBezTo>
                    <a:lnTo>
                      <a:pt x="3556" y="1435"/>
                    </a:lnTo>
                    <a:cubicBezTo>
                      <a:pt x="3556" y="1435"/>
                      <a:pt x="3297" y="1085"/>
                      <a:pt x="3055" y="722"/>
                    </a:cubicBezTo>
                    <a:cubicBezTo>
                      <a:pt x="2933" y="543"/>
                      <a:pt x="2813" y="359"/>
                      <a:pt x="2724" y="224"/>
                    </a:cubicBezTo>
                    <a:cubicBezTo>
                      <a:pt x="2641" y="89"/>
                      <a:pt x="2584" y="1"/>
                      <a:pt x="2584" y="1"/>
                    </a:cubicBezTo>
                    <a:close/>
                  </a:path>
                </a:pathLst>
              </a:custGeom>
              <a:solidFill>
                <a:srgbClr val="DEB0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3198;p47"/>
              <p:cNvSpPr/>
              <p:nvPr/>
            </p:nvSpPr>
            <p:spPr>
              <a:xfrm>
                <a:off x="7402836" y="2420543"/>
                <a:ext cx="155411" cy="156653"/>
              </a:xfrm>
              <a:custGeom>
                <a:avLst/>
                <a:gdLst/>
                <a:ahLst/>
                <a:cxnLst/>
                <a:rect l="l" t="t" r="r" b="b"/>
                <a:pathLst>
                  <a:path w="5199" h="5241" extrusionOk="0">
                    <a:moveTo>
                      <a:pt x="2869" y="0"/>
                    </a:moveTo>
                    <a:cubicBezTo>
                      <a:pt x="2857" y="0"/>
                      <a:pt x="2846" y="1"/>
                      <a:pt x="2835" y="3"/>
                    </a:cubicBezTo>
                    <a:cubicBezTo>
                      <a:pt x="2633" y="29"/>
                      <a:pt x="2655" y="423"/>
                      <a:pt x="2753" y="820"/>
                    </a:cubicBezTo>
                    <a:cubicBezTo>
                      <a:pt x="2844" y="1215"/>
                      <a:pt x="3002" y="1602"/>
                      <a:pt x="3002" y="1602"/>
                    </a:cubicBezTo>
                    <a:cubicBezTo>
                      <a:pt x="3002" y="1602"/>
                      <a:pt x="2722" y="1263"/>
                      <a:pt x="2401" y="946"/>
                    </a:cubicBezTo>
                    <a:cubicBezTo>
                      <a:pt x="2127" y="676"/>
                      <a:pt x="1824" y="420"/>
                      <a:pt x="1610" y="420"/>
                    </a:cubicBezTo>
                    <a:cubicBezTo>
                      <a:pt x="1573" y="420"/>
                      <a:pt x="1539" y="428"/>
                      <a:pt x="1508" y="444"/>
                    </a:cubicBezTo>
                    <a:cubicBezTo>
                      <a:pt x="1295" y="560"/>
                      <a:pt x="1443" y="999"/>
                      <a:pt x="1654" y="1397"/>
                    </a:cubicBezTo>
                    <a:cubicBezTo>
                      <a:pt x="1866" y="1794"/>
                      <a:pt x="2141" y="2150"/>
                      <a:pt x="2141" y="2150"/>
                    </a:cubicBezTo>
                    <a:cubicBezTo>
                      <a:pt x="2141" y="2150"/>
                      <a:pt x="1779" y="1917"/>
                      <a:pt x="1393" y="1701"/>
                    </a:cubicBezTo>
                    <a:cubicBezTo>
                      <a:pt x="1098" y="1539"/>
                      <a:pt x="789" y="1384"/>
                      <a:pt x="608" y="1384"/>
                    </a:cubicBezTo>
                    <a:cubicBezTo>
                      <a:pt x="552" y="1384"/>
                      <a:pt x="508" y="1399"/>
                      <a:pt x="482" y="1434"/>
                    </a:cubicBezTo>
                    <a:cubicBezTo>
                      <a:pt x="280" y="1701"/>
                      <a:pt x="531" y="2104"/>
                      <a:pt x="836" y="2425"/>
                    </a:cubicBezTo>
                    <a:cubicBezTo>
                      <a:pt x="1141" y="2747"/>
                      <a:pt x="1496" y="2987"/>
                      <a:pt x="1496" y="2987"/>
                    </a:cubicBezTo>
                    <a:cubicBezTo>
                      <a:pt x="1496" y="2987"/>
                      <a:pt x="1211" y="2831"/>
                      <a:pt x="897" y="2718"/>
                    </a:cubicBezTo>
                    <a:cubicBezTo>
                      <a:pt x="719" y="2656"/>
                      <a:pt x="533" y="2604"/>
                      <a:pt x="383" y="2604"/>
                    </a:cubicBezTo>
                    <a:cubicBezTo>
                      <a:pt x="265" y="2604"/>
                      <a:pt x="170" y="2636"/>
                      <a:pt x="117" y="2721"/>
                    </a:cubicBezTo>
                    <a:cubicBezTo>
                      <a:pt x="0" y="2917"/>
                      <a:pt x="347" y="3296"/>
                      <a:pt x="724" y="3610"/>
                    </a:cubicBezTo>
                    <a:cubicBezTo>
                      <a:pt x="918" y="3766"/>
                      <a:pt x="1115" y="3910"/>
                      <a:pt x="1264" y="4011"/>
                    </a:cubicBezTo>
                    <a:cubicBezTo>
                      <a:pt x="1412" y="4116"/>
                      <a:pt x="1515" y="4178"/>
                      <a:pt x="1515" y="4178"/>
                    </a:cubicBezTo>
                    <a:cubicBezTo>
                      <a:pt x="1515" y="4178"/>
                      <a:pt x="1605" y="4428"/>
                      <a:pt x="1800" y="4689"/>
                    </a:cubicBezTo>
                    <a:cubicBezTo>
                      <a:pt x="1989" y="4954"/>
                      <a:pt x="2304" y="5215"/>
                      <a:pt x="2713" y="5239"/>
                    </a:cubicBezTo>
                    <a:cubicBezTo>
                      <a:pt x="2728" y="5240"/>
                      <a:pt x="2742" y="5241"/>
                      <a:pt x="2757" y="5241"/>
                    </a:cubicBezTo>
                    <a:cubicBezTo>
                      <a:pt x="3582" y="5241"/>
                      <a:pt x="4744" y="3886"/>
                      <a:pt x="4781" y="3121"/>
                    </a:cubicBezTo>
                    <a:cubicBezTo>
                      <a:pt x="4781" y="3121"/>
                      <a:pt x="4922" y="2605"/>
                      <a:pt x="5029" y="2085"/>
                    </a:cubicBezTo>
                    <a:cubicBezTo>
                      <a:pt x="5132" y="1568"/>
                      <a:pt x="5199" y="1051"/>
                      <a:pt x="4979" y="1005"/>
                    </a:cubicBezTo>
                    <a:cubicBezTo>
                      <a:pt x="4962" y="1002"/>
                      <a:pt x="4945" y="1000"/>
                      <a:pt x="4928" y="1000"/>
                    </a:cubicBezTo>
                    <a:cubicBezTo>
                      <a:pt x="4725" y="1000"/>
                      <a:pt x="4529" y="1237"/>
                      <a:pt x="4386" y="1490"/>
                    </a:cubicBezTo>
                    <a:cubicBezTo>
                      <a:pt x="4230" y="1761"/>
                      <a:pt x="4133" y="2051"/>
                      <a:pt x="4133" y="2051"/>
                    </a:cubicBezTo>
                    <a:cubicBezTo>
                      <a:pt x="4133" y="2051"/>
                      <a:pt x="4084" y="1917"/>
                      <a:pt x="4003" y="1718"/>
                    </a:cubicBezTo>
                    <a:cubicBezTo>
                      <a:pt x="3919" y="1520"/>
                      <a:pt x="3807" y="1257"/>
                      <a:pt x="3681" y="995"/>
                    </a:cubicBezTo>
                    <a:cubicBezTo>
                      <a:pt x="3436" y="493"/>
                      <a:pt x="3153" y="0"/>
                      <a:pt x="2869" y="0"/>
                    </a:cubicBez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3199;p47"/>
              <p:cNvSpPr/>
              <p:nvPr/>
            </p:nvSpPr>
            <p:spPr>
              <a:xfrm>
                <a:off x="7490033" y="2483521"/>
                <a:ext cx="34765" cy="31624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058" extrusionOk="0">
                    <a:moveTo>
                      <a:pt x="1078" y="0"/>
                    </a:moveTo>
                    <a:cubicBezTo>
                      <a:pt x="818" y="0"/>
                      <a:pt x="556" y="98"/>
                      <a:pt x="355" y="273"/>
                    </a:cubicBezTo>
                    <a:cubicBezTo>
                      <a:pt x="304" y="318"/>
                      <a:pt x="256" y="367"/>
                      <a:pt x="217" y="422"/>
                    </a:cubicBezTo>
                    <a:cubicBezTo>
                      <a:pt x="98" y="577"/>
                      <a:pt x="22" y="767"/>
                      <a:pt x="5" y="963"/>
                    </a:cubicBezTo>
                    <a:cubicBezTo>
                      <a:pt x="1" y="1012"/>
                      <a:pt x="37" y="1055"/>
                      <a:pt x="85" y="1057"/>
                    </a:cubicBezTo>
                    <a:cubicBezTo>
                      <a:pt x="87" y="1058"/>
                      <a:pt x="89" y="1058"/>
                      <a:pt x="91" y="1058"/>
                    </a:cubicBezTo>
                    <a:cubicBezTo>
                      <a:pt x="138" y="1058"/>
                      <a:pt x="177" y="1023"/>
                      <a:pt x="181" y="978"/>
                    </a:cubicBezTo>
                    <a:cubicBezTo>
                      <a:pt x="193" y="817"/>
                      <a:pt x="255" y="658"/>
                      <a:pt x="354" y="528"/>
                    </a:cubicBezTo>
                    <a:cubicBezTo>
                      <a:pt x="389" y="482"/>
                      <a:pt x="426" y="441"/>
                      <a:pt x="468" y="402"/>
                    </a:cubicBezTo>
                    <a:cubicBezTo>
                      <a:pt x="633" y="256"/>
                      <a:pt x="853" y="175"/>
                      <a:pt x="1068" y="174"/>
                    </a:cubicBezTo>
                    <a:cubicBezTo>
                      <a:pt x="1116" y="174"/>
                      <a:pt x="1157" y="134"/>
                      <a:pt x="1158" y="88"/>
                    </a:cubicBezTo>
                    <a:cubicBezTo>
                      <a:pt x="1162" y="40"/>
                      <a:pt x="1124" y="0"/>
                      <a:pt x="1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3200;p47"/>
              <p:cNvSpPr/>
              <p:nvPr/>
            </p:nvSpPr>
            <p:spPr>
              <a:xfrm>
                <a:off x="7483995" y="2525816"/>
                <a:ext cx="282394" cy="260192"/>
              </a:xfrm>
              <a:custGeom>
                <a:avLst/>
                <a:gdLst/>
                <a:ahLst/>
                <a:cxnLst/>
                <a:rect l="l" t="t" r="r" b="b"/>
                <a:pathLst>
                  <a:path w="9447" h="8705" extrusionOk="0">
                    <a:moveTo>
                      <a:pt x="1971" y="1"/>
                    </a:moveTo>
                    <a:cubicBezTo>
                      <a:pt x="1538" y="376"/>
                      <a:pt x="1109" y="752"/>
                      <a:pt x="678" y="1130"/>
                    </a:cubicBezTo>
                    <a:cubicBezTo>
                      <a:pt x="481" y="1302"/>
                      <a:pt x="286" y="1475"/>
                      <a:pt x="88" y="1647"/>
                    </a:cubicBezTo>
                    <a:cubicBezTo>
                      <a:pt x="70" y="1662"/>
                      <a:pt x="7" y="1702"/>
                      <a:pt x="5" y="1724"/>
                    </a:cubicBezTo>
                    <a:cubicBezTo>
                      <a:pt x="1" y="1760"/>
                      <a:pt x="145" y="1908"/>
                      <a:pt x="162" y="1930"/>
                    </a:cubicBezTo>
                    <a:cubicBezTo>
                      <a:pt x="231" y="2021"/>
                      <a:pt x="302" y="2110"/>
                      <a:pt x="374" y="2197"/>
                    </a:cubicBezTo>
                    <a:cubicBezTo>
                      <a:pt x="1168" y="3177"/>
                      <a:pt x="1991" y="4135"/>
                      <a:pt x="2909" y="5003"/>
                    </a:cubicBezTo>
                    <a:cubicBezTo>
                      <a:pt x="3813" y="5857"/>
                      <a:pt x="4763" y="6715"/>
                      <a:pt x="5821" y="7382"/>
                    </a:cubicBezTo>
                    <a:cubicBezTo>
                      <a:pt x="6171" y="7600"/>
                      <a:pt x="6515" y="7826"/>
                      <a:pt x="6872" y="8032"/>
                    </a:cubicBezTo>
                    <a:cubicBezTo>
                      <a:pt x="6989" y="8099"/>
                      <a:pt x="7105" y="8165"/>
                      <a:pt x="7225" y="8226"/>
                    </a:cubicBezTo>
                    <a:cubicBezTo>
                      <a:pt x="7537" y="8392"/>
                      <a:pt x="7859" y="8546"/>
                      <a:pt x="8172" y="8704"/>
                    </a:cubicBezTo>
                    <a:lnTo>
                      <a:pt x="8332" y="8323"/>
                    </a:lnTo>
                    <a:cubicBezTo>
                      <a:pt x="8704" y="7439"/>
                      <a:pt x="9075" y="6552"/>
                      <a:pt x="9447" y="5668"/>
                    </a:cubicBezTo>
                    <a:cubicBezTo>
                      <a:pt x="8898" y="5431"/>
                      <a:pt x="8360" y="5194"/>
                      <a:pt x="7831" y="4913"/>
                    </a:cubicBezTo>
                    <a:cubicBezTo>
                      <a:pt x="7777" y="4885"/>
                      <a:pt x="7725" y="4856"/>
                      <a:pt x="7671" y="4824"/>
                    </a:cubicBezTo>
                    <a:cubicBezTo>
                      <a:pt x="5486" y="3621"/>
                      <a:pt x="3596" y="1877"/>
                      <a:pt x="1971" y="1"/>
                    </a:cubicBez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3201;p47"/>
              <p:cNvSpPr/>
              <p:nvPr/>
            </p:nvSpPr>
            <p:spPr>
              <a:xfrm>
                <a:off x="7698653" y="2669975"/>
                <a:ext cx="67736" cy="116033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3882" extrusionOk="0">
                    <a:moveTo>
                      <a:pt x="490" y="1"/>
                    </a:moveTo>
                    <a:cubicBezTo>
                      <a:pt x="297" y="695"/>
                      <a:pt x="129" y="1394"/>
                      <a:pt x="55" y="2108"/>
                    </a:cubicBezTo>
                    <a:cubicBezTo>
                      <a:pt x="10" y="2537"/>
                      <a:pt x="0" y="2972"/>
                      <a:pt x="44" y="3403"/>
                    </a:cubicBezTo>
                    <a:cubicBezTo>
                      <a:pt x="356" y="3569"/>
                      <a:pt x="678" y="3723"/>
                      <a:pt x="991" y="3881"/>
                    </a:cubicBezTo>
                    <a:lnTo>
                      <a:pt x="1151" y="3500"/>
                    </a:lnTo>
                    <a:cubicBezTo>
                      <a:pt x="1523" y="2616"/>
                      <a:pt x="1894" y="1729"/>
                      <a:pt x="2266" y="845"/>
                    </a:cubicBezTo>
                    <a:cubicBezTo>
                      <a:pt x="1717" y="608"/>
                      <a:pt x="1179" y="371"/>
                      <a:pt x="650" y="90"/>
                    </a:cubicBezTo>
                    <a:cubicBezTo>
                      <a:pt x="596" y="62"/>
                      <a:pt x="544" y="33"/>
                      <a:pt x="490" y="1"/>
                    </a:cubicBezTo>
                    <a:close/>
                  </a:path>
                </a:pathLst>
              </a:custGeom>
              <a:solidFill>
                <a:srgbClr val="DEB0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3202;p47"/>
              <p:cNvSpPr/>
              <p:nvPr/>
            </p:nvSpPr>
            <p:spPr>
              <a:xfrm>
                <a:off x="7600127" y="2666418"/>
                <a:ext cx="428927" cy="591105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19776" extrusionOk="0">
                    <a:moveTo>
                      <a:pt x="4012" y="0"/>
                    </a:moveTo>
                    <a:lnTo>
                      <a:pt x="4012" y="0"/>
                    </a:lnTo>
                    <a:cubicBezTo>
                      <a:pt x="4012" y="0"/>
                      <a:pt x="3622" y="3278"/>
                      <a:pt x="4181" y="4233"/>
                    </a:cubicBezTo>
                    <a:cubicBezTo>
                      <a:pt x="3827" y="6144"/>
                      <a:pt x="3416" y="8332"/>
                      <a:pt x="3190" y="9525"/>
                    </a:cubicBezTo>
                    <a:cubicBezTo>
                      <a:pt x="3130" y="9841"/>
                      <a:pt x="3084" y="10084"/>
                      <a:pt x="3053" y="10238"/>
                    </a:cubicBezTo>
                    <a:cubicBezTo>
                      <a:pt x="3035" y="10352"/>
                      <a:pt x="3021" y="10417"/>
                      <a:pt x="3021" y="10420"/>
                    </a:cubicBezTo>
                    <a:lnTo>
                      <a:pt x="861" y="15679"/>
                    </a:lnTo>
                    <a:lnTo>
                      <a:pt x="0" y="17775"/>
                    </a:lnTo>
                    <a:lnTo>
                      <a:pt x="626" y="18246"/>
                    </a:lnTo>
                    <a:lnTo>
                      <a:pt x="1521" y="18920"/>
                    </a:lnTo>
                    <a:cubicBezTo>
                      <a:pt x="1792" y="19059"/>
                      <a:pt x="2071" y="19167"/>
                      <a:pt x="2360" y="19244"/>
                    </a:cubicBezTo>
                    <a:lnTo>
                      <a:pt x="2363" y="19244"/>
                    </a:lnTo>
                    <a:cubicBezTo>
                      <a:pt x="2743" y="19350"/>
                      <a:pt x="3134" y="19403"/>
                      <a:pt x="3527" y="19403"/>
                    </a:cubicBezTo>
                    <a:cubicBezTo>
                      <a:pt x="3857" y="19403"/>
                      <a:pt x="4189" y="19366"/>
                      <a:pt x="4516" y="19291"/>
                    </a:cubicBezTo>
                    <a:lnTo>
                      <a:pt x="6042" y="18935"/>
                    </a:lnTo>
                    <a:cubicBezTo>
                      <a:pt x="6367" y="18860"/>
                      <a:pt x="6698" y="18822"/>
                      <a:pt x="7028" y="18822"/>
                    </a:cubicBezTo>
                    <a:cubicBezTo>
                      <a:pt x="7323" y="18822"/>
                      <a:pt x="7616" y="18852"/>
                      <a:pt x="7905" y="18911"/>
                    </a:cubicBezTo>
                    <a:cubicBezTo>
                      <a:pt x="8291" y="18987"/>
                      <a:pt x="8668" y="19117"/>
                      <a:pt x="9025" y="19299"/>
                    </a:cubicBezTo>
                    <a:cubicBezTo>
                      <a:pt x="9529" y="19556"/>
                      <a:pt x="10074" y="19710"/>
                      <a:pt x="10629" y="19758"/>
                    </a:cubicBezTo>
                    <a:cubicBezTo>
                      <a:pt x="10759" y="19770"/>
                      <a:pt x="10890" y="19776"/>
                      <a:pt x="11021" y="19776"/>
                    </a:cubicBezTo>
                    <a:cubicBezTo>
                      <a:pt x="11623" y="19776"/>
                      <a:pt x="12227" y="19653"/>
                      <a:pt x="12791" y="19401"/>
                    </a:cubicBezTo>
                    <a:lnTo>
                      <a:pt x="14348" y="18715"/>
                    </a:lnTo>
                    <a:lnTo>
                      <a:pt x="12719" y="12915"/>
                    </a:lnTo>
                    <a:lnTo>
                      <a:pt x="12177" y="10981"/>
                    </a:lnTo>
                    <a:cubicBezTo>
                      <a:pt x="12177" y="10967"/>
                      <a:pt x="12176" y="10943"/>
                      <a:pt x="12175" y="10909"/>
                    </a:cubicBezTo>
                    <a:cubicBezTo>
                      <a:pt x="12165" y="10787"/>
                      <a:pt x="12135" y="10533"/>
                      <a:pt x="12098" y="10181"/>
                    </a:cubicBezTo>
                    <a:cubicBezTo>
                      <a:pt x="11977" y="9058"/>
                      <a:pt x="11751" y="6956"/>
                      <a:pt x="11683" y="5079"/>
                    </a:cubicBezTo>
                    <a:lnTo>
                      <a:pt x="13435" y="3134"/>
                    </a:lnTo>
                    <a:cubicBezTo>
                      <a:pt x="13435" y="3134"/>
                      <a:pt x="12471" y="1736"/>
                      <a:pt x="10753" y="1516"/>
                    </a:cubicBezTo>
                    <a:cubicBezTo>
                      <a:pt x="9805" y="1395"/>
                      <a:pt x="6962" y="950"/>
                      <a:pt x="6962" y="950"/>
                    </a:cubicBezTo>
                    <a:cubicBezTo>
                      <a:pt x="6018" y="809"/>
                      <a:pt x="5100" y="527"/>
                      <a:pt x="4243" y="112"/>
                    </a:cubicBezTo>
                    <a:lnTo>
                      <a:pt x="40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3203;p47"/>
              <p:cNvSpPr/>
              <p:nvPr/>
            </p:nvSpPr>
            <p:spPr>
              <a:xfrm>
                <a:off x="7600127" y="3052448"/>
                <a:ext cx="428927" cy="205075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6861" extrusionOk="0">
                    <a:moveTo>
                      <a:pt x="12721" y="0"/>
                    </a:moveTo>
                    <a:cubicBezTo>
                      <a:pt x="11673" y="1933"/>
                      <a:pt x="9649" y="4333"/>
                      <a:pt x="6184" y="4333"/>
                    </a:cubicBezTo>
                    <a:cubicBezTo>
                      <a:pt x="4690" y="4333"/>
                      <a:pt x="2928" y="3886"/>
                      <a:pt x="861" y="2764"/>
                    </a:cubicBezTo>
                    <a:lnTo>
                      <a:pt x="0" y="4860"/>
                    </a:lnTo>
                    <a:lnTo>
                      <a:pt x="626" y="5331"/>
                    </a:lnTo>
                    <a:lnTo>
                      <a:pt x="1521" y="6005"/>
                    </a:lnTo>
                    <a:cubicBezTo>
                      <a:pt x="1792" y="6144"/>
                      <a:pt x="2071" y="6252"/>
                      <a:pt x="2360" y="6329"/>
                    </a:cubicBezTo>
                    <a:lnTo>
                      <a:pt x="2363" y="6329"/>
                    </a:lnTo>
                    <a:cubicBezTo>
                      <a:pt x="2743" y="6435"/>
                      <a:pt x="3134" y="6488"/>
                      <a:pt x="3527" y="6488"/>
                    </a:cubicBezTo>
                    <a:cubicBezTo>
                      <a:pt x="3857" y="6488"/>
                      <a:pt x="4189" y="6451"/>
                      <a:pt x="4516" y="6376"/>
                    </a:cubicBezTo>
                    <a:lnTo>
                      <a:pt x="6042" y="6020"/>
                    </a:lnTo>
                    <a:cubicBezTo>
                      <a:pt x="6367" y="5945"/>
                      <a:pt x="6698" y="5907"/>
                      <a:pt x="7028" y="5907"/>
                    </a:cubicBezTo>
                    <a:cubicBezTo>
                      <a:pt x="7323" y="5907"/>
                      <a:pt x="7616" y="5937"/>
                      <a:pt x="7905" y="5996"/>
                    </a:cubicBezTo>
                    <a:cubicBezTo>
                      <a:pt x="8291" y="6072"/>
                      <a:pt x="8668" y="6202"/>
                      <a:pt x="9025" y="6384"/>
                    </a:cubicBezTo>
                    <a:cubicBezTo>
                      <a:pt x="9529" y="6641"/>
                      <a:pt x="10074" y="6795"/>
                      <a:pt x="10629" y="6843"/>
                    </a:cubicBezTo>
                    <a:cubicBezTo>
                      <a:pt x="10759" y="6855"/>
                      <a:pt x="10890" y="6861"/>
                      <a:pt x="11021" y="6861"/>
                    </a:cubicBezTo>
                    <a:cubicBezTo>
                      <a:pt x="11623" y="6861"/>
                      <a:pt x="12227" y="6738"/>
                      <a:pt x="12791" y="6486"/>
                    </a:cubicBezTo>
                    <a:lnTo>
                      <a:pt x="14348" y="5800"/>
                    </a:lnTo>
                    <a:lnTo>
                      <a:pt x="12721" y="0"/>
                    </a:lnTo>
                    <a:close/>
                  </a:path>
                </a:pathLst>
              </a:custGeom>
              <a:solidFill>
                <a:srgbClr val="FFFFFF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3204;p47"/>
              <p:cNvSpPr/>
              <p:nvPr/>
            </p:nvSpPr>
            <p:spPr>
              <a:xfrm>
                <a:off x="7758497" y="2673712"/>
                <a:ext cx="187426" cy="83572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2796" extrusionOk="0">
                    <a:moveTo>
                      <a:pt x="2283" y="1"/>
                    </a:moveTo>
                    <a:cubicBezTo>
                      <a:pt x="1465" y="1"/>
                      <a:pt x="769" y="211"/>
                      <a:pt x="492" y="833"/>
                    </a:cubicBezTo>
                    <a:cubicBezTo>
                      <a:pt x="0" y="1939"/>
                      <a:pt x="25" y="2190"/>
                      <a:pt x="159" y="2190"/>
                    </a:cubicBezTo>
                    <a:cubicBezTo>
                      <a:pt x="188" y="2190"/>
                      <a:pt x="222" y="2178"/>
                      <a:pt x="257" y="2161"/>
                    </a:cubicBezTo>
                    <a:cubicBezTo>
                      <a:pt x="459" y="2061"/>
                      <a:pt x="1270" y="1981"/>
                      <a:pt x="1851" y="1981"/>
                    </a:cubicBezTo>
                    <a:cubicBezTo>
                      <a:pt x="2104" y="1981"/>
                      <a:pt x="2313" y="1996"/>
                      <a:pt x="2409" y="2031"/>
                    </a:cubicBezTo>
                    <a:cubicBezTo>
                      <a:pt x="2741" y="2153"/>
                      <a:pt x="3082" y="2156"/>
                      <a:pt x="3082" y="2156"/>
                    </a:cubicBezTo>
                    <a:cubicBezTo>
                      <a:pt x="3082" y="2156"/>
                      <a:pt x="4381" y="2174"/>
                      <a:pt x="5207" y="2789"/>
                    </a:cubicBezTo>
                    <a:cubicBezTo>
                      <a:pt x="5212" y="2793"/>
                      <a:pt x="5218" y="2795"/>
                      <a:pt x="5225" y="2795"/>
                    </a:cubicBezTo>
                    <a:cubicBezTo>
                      <a:pt x="5436" y="2795"/>
                      <a:pt x="6270" y="840"/>
                      <a:pt x="4780" y="419"/>
                    </a:cubicBezTo>
                    <a:cubicBezTo>
                      <a:pt x="4017" y="205"/>
                      <a:pt x="3090" y="1"/>
                      <a:pt x="2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3205;p47"/>
              <p:cNvSpPr/>
              <p:nvPr/>
            </p:nvSpPr>
            <p:spPr>
              <a:xfrm>
                <a:off x="7799898" y="2641430"/>
                <a:ext cx="101485" cy="97262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254" extrusionOk="0">
                    <a:moveTo>
                      <a:pt x="341" y="0"/>
                    </a:moveTo>
                    <a:cubicBezTo>
                      <a:pt x="362" y="211"/>
                      <a:pt x="1" y="1999"/>
                      <a:pt x="1" y="1999"/>
                    </a:cubicBezTo>
                    <a:lnTo>
                      <a:pt x="896" y="3015"/>
                    </a:lnTo>
                    <a:cubicBezTo>
                      <a:pt x="1072" y="3173"/>
                      <a:pt x="1295" y="3254"/>
                      <a:pt x="1520" y="3254"/>
                    </a:cubicBezTo>
                    <a:cubicBezTo>
                      <a:pt x="1687" y="3254"/>
                      <a:pt x="1854" y="3209"/>
                      <a:pt x="2004" y="3118"/>
                    </a:cubicBezTo>
                    <a:lnTo>
                      <a:pt x="3267" y="2349"/>
                    </a:lnTo>
                    <a:lnTo>
                      <a:pt x="3394" y="166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DEB0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3206;p47"/>
              <p:cNvSpPr/>
              <p:nvPr/>
            </p:nvSpPr>
            <p:spPr>
              <a:xfrm>
                <a:off x="7608975" y="2465259"/>
                <a:ext cx="106537" cy="97053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3247" extrusionOk="0">
                    <a:moveTo>
                      <a:pt x="1555" y="1"/>
                    </a:moveTo>
                    <a:cubicBezTo>
                      <a:pt x="1033" y="1"/>
                      <a:pt x="563" y="276"/>
                      <a:pt x="341" y="774"/>
                    </a:cubicBezTo>
                    <a:cubicBezTo>
                      <a:pt x="1" y="1539"/>
                      <a:pt x="369" y="2536"/>
                      <a:pt x="1165" y="3007"/>
                    </a:cubicBezTo>
                    <a:cubicBezTo>
                      <a:pt x="1441" y="3169"/>
                      <a:pt x="1732" y="3246"/>
                      <a:pt x="2009" y="3246"/>
                    </a:cubicBezTo>
                    <a:cubicBezTo>
                      <a:pt x="2530" y="3246"/>
                      <a:pt x="3000" y="2972"/>
                      <a:pt x="3222" y="2473"/>
                    </a:cubicBezTo>
                    <a:cubicBezTo>
                      <a:pt x="3563" y="1709"/>
                      <a:pt x="3194" y="710"/>
                      <a:pt x="2399" y="241"/>
                    </a:cubicBezTo>
                    <a:cubicBezTo>
                      <a:pt x="2123" y="78"/>
                      <a:pt x="1831" y="1"/>
                      <a:pt x="1555" y="1"/>
                    </a:cubicBezTo>
                    <a:close/>
                  </a:path>
                </a:pathLst>
              </a:custGeom>
              <a:solidFill>
                <a:srgbClr val="DEB0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3207;p47"/>
              <p:cNvSpPr/>
              <p:nvPr/>
            </p:nvSpPr>
            <p:spPr>
              <a:xfrm>
                <a:off x="7635579" y="2492459"/>
                <a:ext cx="47977" cy="43101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442" extrusionOk="0">
                    <a:moveTo>
                      <a:pt x="256" y="0"/>
                    </a:moveTo>
                    <a:cubicBezTo>
                      <a:pt x="198" y="0"/>
                      <a:pt x="141" y="3"/>
                      <a:pt x="85" y="7"/>
                    </a:cubicBezTo>
                    <a:cubicBezTo>
                      <a:pt x="35" y="10"/>
                      <a:pt x="0" y="53"/>
                      <a:pt x="3" y="101"/>
                    </a:cubicBezTo>
                    <a:cubicBezTo>
                      <a:pt x="7" y="146"/>
                      <a:pt x="40" y="180"/>
                      <a:pt x="89" y="180"/>
                    </a:cubicBezTo>
                    <a:cubicBezTo>
                      <a:pt x="92" y="180"/>
                      <a:pt x="95" y="180"/>
                      <a:pt x="97" y="180"/>
                    </a:cubicBezTo>
                    <a:cubicBezTo>
                      <a:pt x="150" y="176"/>
                      <a:pt x="201" y="174"/>
                      <a:pt x="250" y="174"/>
                    </a:cubicBezTo>
                    <a:cubicBezTo>
                      <a:pt x="933" y="174"/>
                      <a:pt x="1325" y="556"/>
                      <a:pt x="1414" y="1317"/>
                    </a:cubicBezTo>
                    <a:cubicBezTo>
                      <a:pt x="1419" y="1343"/>
                      <a:pt x="1420" y="1360"/>
                      <a:pt x="1421" y="1371"/>
                    </a:cubicBezTo>
                    <a:cubicBezTo>
                      <a:pt x="1431" y="1412"/>
                      <a:pt x="1468" y="1442"/>
                      <a:pt x="1509" y="1442"/>
                    </a:cubicBezTo>
                    <a:lnTo>
                      <a:pt x="1527" y="1442"/>
                    </a:lnTo>
                    <a:cubicBezTo>
                      <a:pt x="1574" y="1433"/>
                      <a:pt x="1605" y="1387"/>
                      <a:pt x="1596" y="1339"/>
                    </a:cubicBezTo>
                    <a:cubicBezTo>
                      <a:pt x="1595" y="1330"/>
                      <a:pt x="1594" y="1316"/>
                      <a:pt x="1591" y="1299"/>
                    </a:cubicBezTo>
                    <a:cubicBezTo>
                      <a:pt x="1465" y="249"/>
                      <a:pt x="828" y="0"/>
                      <a:pt x="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3208;p47"/>
              <p:cNvSpPr/>
              <p:nvPr/>
            </p:nvSpPr>
            <p:spPr>
              <a:xfrm>
                <a:off x="7640811" y="2508539"/>
                <a:ext cx="38113" cy="1939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649" extrusionOk="0">
                    <a:moveTo>
                      <a:pt x="844" y="1"/>
                    </a:moveTo>
                    <a:cubicBezTo>
                      <a:pt x="465" y="1"/>
                      <a:pt x="159" y="305"/>
                      <a:pt x="25" y="514"/>
                    </a:cubicBezTo>
                    <a:cubicBezTo>
                      <a:pt x="0" y="554"/>
                      <a:pt x="11" y="607"/>
                      <a:pt x="52" y="634"/>
                    </a:cubicBezTo>
                    <a:cubicBezTo>
                      <a:pt x="68" y="642"/>
                      <a:pt x="85" y="648"/>
                      <a:pt x="100" y="648"/>
                    </a:cubicBezTo>
                    <a:cubicBezTo>
                      <a:pt x="129" y="648"/>
                      <a:pt x="157" y="634"/>
                      <a:pt x="172" y="609"/>
                    </a:cubicBezTo>
                    <a:cubicBezTo>
                      <a:pt x="187" y="586"/>
                      <a:pt x="457" y="176"/>
                      <a:pt x="841" y="176"/>
                    </a:cubicBezTo>
                    <a:cubicBezTo>
                      <a:pt x="932" y="176"/>
                      <a:pt x="1029" y="199"/>
                      <a:pt x="1131" y="256"/>
                    </a:cubicBezTo>
                    <a:cubicBezTo>
                      <a:pt x="1144" y="263"/>
                      <a:pt x="1159" y="266"/>
                      <a:pt x="1174" y="266"/>
                    </a:cubicBezTo>
                    <a:cubicBezTo>
                      <a:pt x="1205" y="266"/>
                      <a:pt x="1235" y="251"/>
                      <a:pt x="1251" y="222"/>
                    </a:cubicBezTo>
                    <a:cubicBezTo>
                      <a:pt x="1275" y="179"/>
                      <a:pt x="1259" y="126"/>
                      <a:pt x="1217" y="102"/>
                    </a:cubicBezTo>
                    <a:cubicBezTo>
                      <a:pt x="1088" y="30"/>
                      <a:pt x="962" y="1"/>
                      <a:pt x="8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3209;p47"/>
              <p:cNvSpPr/>
              <p:nvPr/>
            </p:nvSpPr>
            <p:spPr>
              <a:xfrm>
                <a:off x="8036169" y="2538788"/>
                <a:ext cx="105132" cy="90059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3013" extrusionOk="0">
                    <a:moveTo>
                      <a:pt x="1933" y="0"/>
                    </a:moveTo>
                    <a:cubicBezTo>
                      <a:pt x="1927" y="0"/>
                      <a:pt x="1921" y="0"/>
                      <a:pt x="1915" y="0"/>
                    </a:cubicBezTo>
                    <a:cubicBezTo>
                      <a:pt x="991" y="10"/>
                      <a:pt x="172" y="692"/>
                      <a:pt x="86" y="1523"/>
                    </a:cubicBezTo>
                    <a:cubicBezTo>
                      <a:pt x="0" y="2349"/>
                      <a:pt x="670" y="3012"/>
                      <a:pt x="1584" y="3012"/>
                    </a:cubicBezTo>
                    <a:cubicBezTo>
                      <a:pt x="1590" y="3012"/>
                      <a:pt x="1596" y="3012"/>
                      <a:pt x="1602" y="3012"/>
                    </a:cubicBezTo>
                    <a:cubicBezTo>
                      <a:pt x="2526" y="3004"/>
                      <a:pt x="3345" y="2321"/>
                      <a:pt x="3431" y="1489"/>
                    </a:cubicBezTo>
                    <a:cubicBezTo>
                      <a:pt x="3517" y="665"/>
                      <a:pt x="2848" y="0"/>
                      <a:pt x="1933" y="0"/>
                    </a:cubicBezTo>
                    <a:close/>
                  </a:path>
                </a:pathLst>
              </a:custGeom>
              <a:solidFill>
                <a:srgbClr val="DEB0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3210;p47"/>
              <p:cNvSpPr/>
              <p:nvPr/>
            </p:nvSpPr>
            <p:spPr>
              <a:xfrm>
                <a:off x="8060322" y="2568857"/>
                <a:ext cx="61459" cy="24958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835" extrusionOk="0">
                    <a:moveTo>
                      <a:pt x="1167" y="1"/>
                    </a:moveTo>
                    <a:cubicBezTo>
                      <a:pt x="819" y="1"/>
                      <a:pt x="429" y="161"/>
                      <a:pt x="57" y="658"/>
                    </a:cubicBezTo>
                    <a:cubicBezTo>
                      <a:pt x="47" y="673"/>
                      <a:pt x="37" y="684"/>
                      <a:pt x="33" y="691"/>
                    </a:cubicBezTo>
                    <a:cubicBezTo>
                      <a:pt x="1" y="728"/>
                      <a:pt x="5" y="783"/>
                      <a:pt x="41" y="814"/>
                    </a:cubicBezTo>
                    <a:cubicBezTo>
                      <a:pt x="57" y="828"/>
                      <a:pt x="78" y="835"/>
                      <a:pt x="98" y="835"/>
                    </a:cubicBezTo>
                    <a:cubicBezTo>
                      <a:pt x="123" y="835"/>
                      <a:pt x="147" y="825"/>
                      <a:pt x="167" y="805"/>
                    </a:cubicBezTo>
                    <a:cubicBezTo>
                      <a:pt x="174" y="797"/>
                      <a:pt x="184" y="783"/>
                      <a:pt x="198" y="763"/>
                    </a:cubicBezTo>
                    <a:cubicBezTo>
                      <a:pt x="493" y="369"/>
                      <a:pt x="818" y="171"/>
                      <a:pt x="1169" y="171"/>
                    </a:cubicBezTo>
                    <a:cubicBezTo>
                      <a:pt x="1404" y="171"/>
                      <a:pt x="1650" y="259"/>
                      <a:pt x="1907" y="437"/>
                    </a:cubicBezTo>
                    <a:cubicBezTo>
                      <a:pt x="1923" y="446"/>
                      <a:pt x="1940" y="451"/>
                      <a:pt x="1958" y="451"/>
                    </a:cubicBezTo>
                    <a:cubicBezTo>
                      <a:pt x="1986" y="451"/>
                      <a:pt x="2014" y="438"/>
                      <a:pt x="2030" y="413"/>
                    </a:cubicBezTo>
                    <a:cubicBezTo>
                      <a:pt x="2056" y="373"/>
                      <a:pt x="2046" y="320"/>
                      <a:pt x="2006" y="291"/>
                    </a:cubicBezTo>
                    <a:cubicBezTo>
                      <a:pt x="1803" y="152"/>
                      <a:pt x="1505" y="1"/>
                      <a:pt x="1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3211;p47"/>
              <p:cNvSpPr/>
              <p:nvPr/>
            </p:nvSpPr>
            <p:spPr>
              <a:xfrm>
                <a:off x="8074252" y="2574417"/>
                <a:ext cx="27441" cy="3123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045" extrusionOk="0">
                    <a:moveTo>
                      <a:pt x="89" y="1"/>
                    </a:moveTo>
                    <a:cubicBezTo>
                      <a:pt x="41" y="1"/>
                      <a:pt x="0" y="40"/>
                      <a:pt x="0" y="88"/>
                    </a:cubicBezTo>
                    <a:cubicBezTo>
                      <a:pt x="0" y="135"/>
                      <a:pt x="40" y="176"/>
                      <a:pt x="88" y="176"/>
                    </a:cubicBezTo>
                    <a:cubicBezTo>
                      <a:pt x="695" y="184"/>
                      <a:pt x="739" y="928"/>
                      <a:pt x="740" y="959"/>
                    </a:cubicBezTo>
                    <a:cubicBezTo>
                      <a:pt x="744" y="1006"/>
                      <a:pt x="782" y="1043"/>
                      <a:pt x="829" y="1043"/>
                    </a:cubicBezTo>
                    <a:cubicBezTo>
                      <a:pt x="829" y="1043"/>
                      <a:pt x="830" y="1043"/>
                      <a:pt x="833" y="1044"/>
                    </a:cubicBezTo>
                    <a:cubicBezTo>
                      <a:pt x="881" y="1043"/>
                      <a:pt x="918" y="1000"/>
                      <a:pt x="916" y="952"/>
                    </a:cubicBezTo>
                    <a:cubicBezTo>
                      <a:pt x="902" y="628"/>
                      <a:pt x="710" y="1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3212;p47"/>
              <p:cNvSpPr/>
              <p:nvPr/>
            </p:nvSpPr>
            <p:spPr>
              <a:xfrm>
                <a:off x="7669567" y="2188298"/>
                <a:ext cx="469013" cy="488612"/>
              </a:xfrm>
              <a:custGeom>
                <a:avLst/>
                <a:gdLst/>
                <a:ahLst/>
                <a:cxnLst/>
                <a:rect l="l" t="t" r="r" b="b"/>
                <a:pathLst>
                  <a:path w="15690" h="16347" extrusionOk="0">
                    <a:moveTo>
                      <a:pt x="7620" y="1"/>
                    </a:moveTo>
                    <a:cubicBezTo>
                      <a:pt x="4205" y="1"/>
                      <a:pt x="1149" y="2385"/>
                      <a:pt x="366" y="5763"/>
                    </a:cubicBezTo>
                    <a:cubicBezTo>
                      <a:pt x="115" y="6841"/>
                      <a:pt x="112" y="7912"/>
                      <a:pt x="313" y="8920"/>
                    </a:cubicBezTo>
                    <a:cubicBezTo>
                      <a:pt x="466" y="9685"/>
                      <a:pt x="433" y="10476"/>
                      <a:pt x="282" y="11244"/>
                    </a:cubicBezTo>
                    <a:cubicBezTo>
                      <a:pt x="1" y="12662"/>
                      <a:pt x="557" y="15158"/>
                      <a:pt x="6199" y="16092"/>
                    </a:cubicBezTo>
                    <a:cubicBezTo>
                      <a:pt x="7265" y="16269"/>
                      <a:pt x="8180" y="16346"/>
                      <a:pt x="8962" y="16346"/>
                    </a:cubicBezTo>
                    <a:cubicBezTo>
                      <a:pt x="12618" y="16346"/>
                      <a:pt x="13406" y="14655"/>
                      <a:pt x="13458" y="13455"/>
                    </a:cubicBezTo>
                    <a:cubicBezTo>
                      <a:pt x="13495" y="12625"/>
                      <a:pt x="13743" y="11815"/>
                      <a:pt x="14148" y="11088"/>
                    </a:cubicBezTo>
                    <a:cubicBezTo>
                      <a:pt x="14552" y="10360"/>
                      <a:pt x="14841" y="9550"/>
                      <a:pt x="14985" y="8680"/>
                    </a:cubicBezTo>
                    <a:cubicBezTo>
                      <a:pt x="15689" y="4432"/>
                      <a:pt x="12653" y="426"/>
                      <a:pt x="8283" y="31"/>
                    </a:cubicBezTo>
                    <a:cubicBezTo>
                      <a:pt x="8061" y="10"/>
                      <a:pt x="7839" y="1"/>
                      <a:pt x="7620" y="1"/>
                    </a:cubicBez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3213;p47"/>
              <p:cNvSpPr/>
              <p:nvPr/>
            </p:nvSpPr>
            <p:spPr>
              <a:xfrm>
                <a:off x="7642096" y="2248496"/>
                <a:ext cx="475440" cy="302965"/>
              </a:xfrm>
              <a:custGeom>
                <a:avLst/>
                <a:gdLst/>
                <a:ahLst/>
                <a:cxnLst/>
                <a:rect l="l" t="t" r="r" b="b"/>
                <a:pathLst>
                  <a:path w="15905" h="10136" extrusionOk="0">
                    <a:moveTo>
                      <a:pt x="7918" y="1"/>
                    </a:moveTo>
                    <a:cubicBezTo>
                      <a:pt x="7099" y="1"/>
                      <a:pt x="6231" y="60"/>
                      <a:pt x="5325" y="182"/>
                    </a:cubicBezTo>
                    <a:cubicBezTo>
                      <a:pt x="1" y="897"/>
                      <a:pt x="1288" y="8304"/>
                      <a:pt x="1288" y="8304"/>
                    </a:cubicBezTo>
                    <a:cubicBezTo>
                      <a:pt x="2763" y="6519"/>
                      <a:pt x="3419" y="3485"/>
                      <a:pt x="3419" y="3485"/>
                    </a:cubicBezTo>
                    <a:cubicBezTo>
                      <a:pt x="3431" y="3485"/>
                      <a:pt x="3443" y="3485"/>
                      <a:pt x="3455" y="3485"/>
                    </a:cubicBezTo>
                    <a:cubicBezTo>
                      <a:pt x="4701" y="3485"/>
                      <a:pt x="6734" y="2181"/>
                      <a:pt x="6734" y="2181"/>
                    </a:cubicBezTo>
                    <a:cubicBezTo>
                      <a:pt x="8427" y="4178"/>
                      <a:pt x="13699" y="4855"/>
                      <a:pt x="13699" y="4855"/>
                    </a:cubicBezTo>
                    <a:cubicBezTo>
                      <a:pt x="13361" y="6853"/>
                      <a:pt x="14313" y="9892"/>
                      <a:pt x="14351" y="10136"/>
                    </a:cubicBezTo>
                    <a:cubicBezTo>
                      <a:pt x="14351" y="10136"/>
                      <a:pt x="15904" y="6666"/>
                      <a:pt x="15283" y="3791"/>
                    </a:cubicBezTo>
                    <a:cubicBezTo>
                      <a:pt x="14770" y="1408"/>
                      <a:pt x="11918" y="1"/>
                      <a:pt x="7918" y="1"/>
                    </a:cubicBezTo>
                    <a:close/>
                  </a:path>
                </a:pathLst>
              </a:custGeom>
              <a:solidFill>
                <a:srgbClr val="DEB0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3214;p47"/>
              <p:cNvSpPr/>
              <p:nvPr/>
            </p:nvSpPr>
            <p:spPr>
              <a:xfrm>
                <a:off x="7632022" y="2202227"/>
                <a:ext cx="248048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8298" h="9855" extrusionOk="0">
                    <a:moveTo>
                      <a:pt x="5458" y="0"/>
                    </a:moveTo>
                    <a:cubicBezTo>
                      <a:pt x="3940" y="0"/>
                      <a:pt x="2143" y="772"/>
                      <a:pt x="1305" y="2942"/>
                    </a:cubicBezTo>
                    <a:cubicBezTo>
                      <a:pt x="1291" y="2980"/>
                      <a:pt x="1275" y="3020"/>
                      <a:pt x="1261" y="3058"/>
                    </a:cubicBezTo>
                    <a:cubicBezTo>
                      <a:pt x="0" y="6523"/>
                      <a:pt x="1628" y="9854"/>
                      <a:pt x="1628" y="9854"/>
                    </a:cubicBezTo>
                    <a:cubicBezTo>
                      <a:pt x="1628" y="9854"/>
                      <a:pt x="3113" y="7072"/>
                      <a:pt x="3075" y="4580"/>
                    </a:cubicBezTo>
                    <a:cubicBezTo>
                      <a:pt x="3075" y="4580"/>
                      <a:pt x="6873" y="3822"/>
                      <a:pt x="7870" y="1877"/>
                    </a:cubicBezTo>
                    <a:cubicBezTo>
                      <a:pt x="8297" y="1040"/>
                      <a:pt x="7450" y="289"/>
                      <a:pt x="6210" y="66"/>
                    </a:cubicBezTo>
                    <a:cubicBezTo>
                      <a:pt x="5971" y="23"/>
                      <a:pt x="5719" y="0"/>
                      <a:pt x="54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3215;p47"/>
              <p:cNvSpPr/>
              <p:nvPr/>
            </p:nvSpPr>
            <p:spPr>
              <a:xfrm>
                <a:off x="7799331" y="2166418"/>
                <a:ext cx="347650" cy="390961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13080" extrusionOk="0">
                    <a:moveTo>
                      <a:pt x="3642" y="1"/>
                    </a:moveTo>
                    <a:cubicBezTo>
                      <a:pt x="1634" y="1"/>
                      <a:pt x="0" y="743"/>
                      <a:pt x="66" y="2006"/>
                    </a:cubicBezTo>
                    <a:cubicBezTo>
                      <a:pt x="72" y="2129"/>
                      <a:pt x="93" y="2252"/>
                      <a:pt x="133" y="2383"/>
                    </a:cubicBezTo>
                    <a:cubicBezTo>
                      <a:pt x="1029" y="5425"/>
                      <a:pt x="9285" y="6737"/>
                      <a:pt x="9285" y="6737"/>
                    </a:cubicBezTo>
                    <a:cubicBezTo>
                      <a:pt x="8487" y="10077"/>
                      <a:pt x="9130" y="13079"/>
                      <a:pt x="9130" y="13079"/>
                    </a:cubicBezTo>
                    <a:cubicBezTo>
                      <a:pt x="10126" y="12112"/>
                      <a:pt x="10933" y="10873"/>
                      <a:pt x="11257" y="9373"/>
                    </a:cubicBezTo>
                    <a:cubicBezTo>
                      <a:pt x="11629" y="7656"/>
                      <a:pt x="11363" y="5601"/>
                      <a:pt x="10006" y="3230"/>
                    </a:cubicBezTo>
                    <a:cubicBezTo>
                      <a:pt x="8710" y="967"/>
                      <a:pt x="5933" y="1"/>
                      <a:pt x="3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3216;p47"/>
              <p:cNvSpPr/>
              <p:nvPr/>
            </p:nvSpPr>
            <p:spPr>
              <a:xfrm>
                <a:off x="7799420" y="2166418"/>
                <a:ext cx="347560" cy="280159"/>
              </a:xfrm>
              <a:custGeom>
                <a:avLst/>
                <a:gdLst/>
                <a:ahLst/>
                <a:cxnLst/>
                <a:rect l="l" t="t" r="r" b="b"/>
                <a:pathLst>
                  <a:path w="11627" h="9373" extrusionOk="0">
                    <a:moveTo>
                      <a:pt x="3642" y="1"/>
                    </a:moveTo>
                    <a:cubicBezTo>
                      <a:pt x="1634" y="1"/>
                      <a:pt x="0" y="743"/>
                      <a:pt x="66" y="2006"/>
                    </a:cubicBezTo>
                    <a:cubicBezTo>
                      <a:pt x="692" y="1521"/>
                      <a:pt x="1781" y="895"/>
                      <a:pt x="3242" y="895"/>
                    </a:cubicBezTo>
                    <a:cubicBezTo>
                      <a:pt x="4223" y="895"/>
                      <a:pt x="5371" y="1177"/>
                      <a:pt x="6659" y="1974"/>
                    </a:cubicBezTo>
                    <a:cubicBezTo>
                      <a:pt x="9849" y="3947"/>
                      <a:pt x="10914" y="7257"/>
                      <a:pt x="11254" y="9373"/>
                    </a:cubicBezTo>
                    <a:cubicBezTo>
                      <a:pt x="11626" y="7656"/>
                      <a:pt x="11360" y="5601"/>
                      <a:pt x="10005" y="3230"/>
                    </a:cubicBezTo>
                    <a:cubicBezTo>
                      <a:pt x="8708" y="967"/>
                      <a:pt x="5931" y="1"/>
                      <a:pt x="364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3217;p47"/>
              <p:cNvSpPr/>
              <p:nvPr/>
            </p:nvSpPr>
            <p:spPr>
              <a:xfrm>
                <a:off x="7671002" y="2202197"/>
                <a:ext cx="146623" cy="87936"/>
              </a:xfrm>
              <a:custGeom>
                <a:avLst/>
                <a:gdLst/>
                <a:ahLst/>
                <a:cxnLst/>
                <a:rect l="l" t="t" r="r" b="b"/>
                <a:pathLst>
                  <a:path w="4905" h="2942" extrusionOk="0">
                    <a:moveTo>
                      <a:pt x="4150" y="1"/>
                    </a:moveTo>
                    <a:cubicBezTo>
                      <a:pt x="2633" y="1"/>
                      <a:pt x="838" y="773"/>
                      <a:pt x="1" y="2942"/>
                    </a:cubicBezTo>
                    <a:cubicBezTo>
                      <a:pt x="270" y="2571"/>
                      <a:pt x="588" y="2233"/>
                      <a:pt x="948" y="1948"/>
                    </a:cubicBezTo>
                    <a:cubicBezTo>
                      <a:pt x="1840" y="1237"/>
                      <a:pt x="2980" y="840"/>
                      <a:pt x="4121" y="840"/>
                    </a:cubicBezTo>
                    <a:cubicBezTo>
                      <a:pt x="4209" y="840"/>
                      <a:pt x="4297" y="843"/>
                      <a:pt x="4385" y="847"/>
                    </a:cubicBezTo>
                    <a:lnTo>
                      <a:pt x="4904" y="67"/>
                    </a:lnTo>
                    <a:cubicBezTo>
                      <a:pt x="4665" y="24"/>
                      <a:pt x="4412" y="1"/>
                      <a:pt x="4150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3218;p47"/>
              <p:cNvSpPr/>
              <p:nvPr/>
            </p:nvSpPr>
            <p:spPr>
              <a:xfrm>
                <a:off x="7778256" y="2500469"/>
                <a:ext cx="20028" cy="3547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1187" extrusionOk="0">
                    <a:moveTo>
                      <a:pt x="379" y="1"/>
                    </a:moveTo>
                    <a:cubicBezTo>
                      <a:pt x="225" y="1"/>
                      <a:pt x="76" y="232"/>
                      <a:pt x="40" y="540"/>
                    </a:cubicBezTo>
                    <a:cubicBezTo>
                      <a:pt x="1" y="866"/>
                      <a:pt x="104" y="1154"/>
                      <a:pt x="266" y="1183"/>
                    </a:cubicBezTo>
                    <a:cubicBezTo>
                      <a:pt x="276" y="1185"/>
                      <a:pt x="285" y="1186"/>
                      <a:pt x="295" y="1186"/>
                    </a:cubicBezTo>
                    <a:cubicBezTo>
                      <a:pt x="447" y="1186"/>
                      <a:pt x="594" y="955"/>
                      <a:pt x="632" y="647"/>
                    </a:cubicBezTo>
                    <a:cubicBezTo>
                      <a:pt x="670" y="321"/>
                      <a:pt x="570" y="32"/>
                      <a:pt x="406" y="3"/>
                    </a:cubicBezTo>
                    <a:cubicBezTo>
                      <a:pt x="397" y="2"/>
                      <a:pt x="388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3219;p47"/>
              <p:cNvSpPr/>
              <p:nvPr/>
            </p:nvSpPr>
            <p:spPr>
              <a:xfrm>
                <a:off x="7953277" y="2522916"/>
                <a:ext cx="22001" cy="34553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156" extrusionOk="0">
                    <a:moveTo>
                      <a:pt x="461" y="0"/>
                    </a:moveTo>
                    <a:cubicBezTo>
                      <a:pt x="317" y="0"/>
                      <a:pt x="159" y="188"/>
                      <a:pt x="85" y="461"/>
                    </a:cubicBezTo>
                    <a:cubicBezTo>
                      <a:pt x="1" y="774"/>
                      <a:pt x="58" y="1080"/>
                      <a:pt x="215" y="1144"/>
                    </a:cubicBezTo>
                    <a:cubicBezTo>
                      <a:pt x="235" y="1152"/>
                      <a:pt x="255" y="1156"/>
                      <a:pt x="276" y="1156"/>
                    </a:cubicBezTo>
                    <a:cubicBezTo>
                      <a:pt x="420" y="1156"/>
                      <a:pt x="577" y="968"/>
                      <a:pt x="651" y="694"/>
                    </a:cubicBezTo>
                    <a:cubicBezTo>
                      <a:pt x="736" y="382"/>
                      <a:pt x="678" y="77"/>
                      <a:pt x="521" y="12"/>
                    </a:cubicBezTo>
                    <a:cubicBezTo>
                      <a:pt x="502" y="4"/>
                      <a:pt x="481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3220;p47"/>
              <p:cNvSpPr/>
              <p:nvPr/>
            </p:nvSpPr>
            <p:spPr>
              <a:xfrm>
                <a:off x="7753326" y="2420185"/>
                <a:ext cx="70068" cy="24868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832" extrusionOk="0">
                    <a:moveTo>
                      <a:pt x="1206" y="1"/>
                    </a:moveTo>
                    <a:cubicBezTo>
                      <a:pt x="860" y="1"/>
                      <a:pt x="462" y="130"/>
                      <a:pt x="68" y="535"/>
                    </a:cubicBezTo>
                    <a:cubicBezTo>
                      <a:pt x="1" y="603"/>
                      <a:pt x="2" y="715"/>
                      <a:pt x="71" y="783"/>
                    </a:cubicBezTo>
                    <a:cubicBezTo>
                      <a:pt x="105" y="816"/>
                      <a:pt x="149" y="832"/>
                      <a:pt x="192" y="832"/>
                    </a:cubicBezTo>
                    <a:cubicBezTo>
                      <a:pt x="239" y="832"/>
                      <a:pt x="284" y="814"/>
                      <a:pt x="318" y="778"/>
                    </a:cubicBezTo>
                    <a:cubicBezTo>
                      <a:pt x="634" y="453"/>
                      <a:pt x="948" y="350"/>
                      <a:pt x="1219" y="350"/>
                    </a:cubicBezTo>
                    <a:cubicBezTo>
                      <a:pt x="1674" y="350"/>
                      <a:pt x="2009" y="640"/>
                      <a:pt x="2032" y="660"/>
                    </a:cubicBezTo>
                    <a:cubicBezTo>
                      <a:pt x="2065" y="691"/>
                      <a:pt x="2108" y="706"/>
                      <a:pt x="2150" y="706"/>
                    </a:cubicBezTo>
                    <a:cubicBezTo>
                      <a:pt x="2197" y="706"/>
                      <a:pt x="2244" y="687"/>
                      <a:pt x="2279" y="648"/>
                    </a:cubicBezTo>
                    <a:cubicBezTo>
                      <a:pt x="2344" y="575"/>
                      <a:pt x="2338" y="466"/>
                      <a:pt x="2266" y="401"/>
                    </a:cubicBezTo>
                    <a:cubicBezTo>
                      <a:pt x="2260" y="395"/>
                      <a:pt x="1810" y="1"/>
                      <a:pt x="1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3221;p47"/>
              <p:cNvSpPr/>
              <p:nvPr/>
            </p:nvSpPr>
            <p:spPr>
              <a:xfrm>
                <a:off x="7967864" y="2438388"/>
                <a:ext cx="68185" cy="32162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076" extrusionOk="0">
                    <a:moveTo>
                      <a:pt x="914" y="1"/>
                    </a:moveTo>
                    <a:cubicBezTo>
                      <a:pt x="469" y="1"/>
                      <a:pt x="122" y="190"/>
                      <a:pt x="115" y="193"/>
                    </a:cubicBezTo>
                    <a:cubicBezTo>
                      <a:pt x="31" y="240"/>
                      <a:pt x="1" y="346"/>
                      <a:pt x="49" y="430"/>
                    </a:cubicBezTo>
                    <a:cubicBezTo>
                      <a:pt x="82" y="488"/>
                      <a:pt x="141" y="521"/>
                      <a:pt x="202" y="521"/>
                    </a:cubicBezTo>
                    <a:cubicBezTo>
                      <a:pt x="231" y="521"/>
                      <a:pt x="260" y="514"/>
                      <a:pt x="288" y="498"/>
                    </a:cubicBezTo>
                    <a:cubicBezTo>
                      <a:pt x="308" y="487"/>
                      <a:pt x="568" y="345"/>
                      <a:pt x="902" y="345"/>
                    </a:cubicBezTo>
                    <a:cubicBezTo>
                      <a:pt x="1226" y="345"/>
                      <a:pt x="1619" y="478"/>
                      <a:pt x="1932" y="991"/>
                    </a:cubicBezTo>
                    <a:cubicBezTo>
                      <a:pt x="1964" y="1044"/>
                      <a:pt x="2024" y="1075"/>
                      <a:pt x="2082" y="1075"/>
                    </a:cubicBezTo>
                    <a:cubicBezTo>
                      <a:pt x="2113" y="1075"/>
                      <a:pt x="2145" y="1068"/>
                      <a:pt x="2170" y="1049"/>
                    </a:cubicBezTo>
                    <a:cubicBezTo>
                      <a:pt x="2254" y="999"/>
                      <a:pt x="2281" y="892"/>
                      <a:pt x="2230" y="809"/>
                    </a:cubicBezTo>
                    <a:cubicBezTo>
                      <a:pt x="1838" y="167"/>
                      <a:pt x="1332" y="1"/>
                      <a:pt x="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3222;p47"/>
              <p:cNvSpPr/>
              <p:nvPr/>
            </p:nvSpPr>
            <p:spPr>
              <a:xfrm>
                <a:off x="7879024" y="2522378"/>
                <a:ext cx="23645" cy="4893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637" extrusionOk="0">
                    <a:moveTo>
                      <a:pt x="193" y="1"/>
                    </a:moveTo>
                    <a:cubicBezTo>
                      <a:pt x="151" y="1"/>
                      <a:pt x="113" y="34"/>
                      <a:pt x="108" y="76"/>
                    </a:cubicBezTo>
                    <a:lnTo>
                      <a:pt x="3" y="916"/>
                    </a:lnTo>
                    <a:cubicBezTo>
                      <a:pt x="0" y="942"/>
                      <a:pt x="7" y="966"/>
                      <a:pt x="23" y="984"/>
                    </a:cubicBezTo>
                    <a:cubicBezTo>
                      <a:pt x="38" y="1001"/>
                      <a:pt x="62" y="1012"/>
                      <a:pt x="86" y="1014"/>
                    </a:cubicBezTo>
                    <a:cubicBezTo>
                      <a:pt x="247" y="1019"/>
                      <a:pt x="586" y="1083"/>
                      <a:pt x="607" y="1232"/>
                    </a:cubicBezTo>
                    <a:cubicBezTo>
                      <a:pt x="610" y="1259"/>
                      <a:pt x="606" y="1280"/>
                      <a:pt x="588" y="1302"/>
                    </a:cubicBezTo>
                    <a:cubicBezTo>
                      <a:pt x="514" y="1393"/>
                      <a:pt x="281" y="1448"/>
                      <a:pt x="151" y="1460"/>
                    </a:cubicBezTo>
                    <a:cubicBezTo>
                      <a:pt x="102" y="1464"/>
                      <a:pt x="67" y="1508"/>
                      <a:pt x="72" y="1556"/>
                    </a:cubicBezTo>
                    <a:cubicBezTo>
                      <a:pt x="77" y="1601"/>
                      <a:pt x="115" y="1635"/>
                      <a:pt x="158" y="1635"/>
                    </a:cubicBezTo>
                    <a:cubicBezTo>
                      <a:pt x="163" y="1635"/>
                      <a:pt x="164" y="1635"/>
                      <a:pt x="168" y="1636"/>
                    </a:cubicBezTo>
                    <a:cubicBezTo>
                      <a:pt x="211" y="1633"/>
                      <a:pt x="580" y="1592"/>
                      <a:pt x="723" y="1413"/>
                    </a:cubicBezTo>
                    <a:cubicBezTo>
                      <a:pt x="771" y="1352"/>
                      <a:pt x="791" y="1283"/>
                      <a:pt x="780" y="1211"/>
                    </a:cubicBezTo>
                    <a:cubicBezTo>
                      <a:pt x="743" y="944"/>
                      <a:pt x="370" y="870"/>
                      <a:pt x="187" y="848"/>
                    </a:cubicBezTo>
                    <a:lnTo>
                      <a:pt x="281" y="98"/>
                    </a:lnTo>
                    <a:cubicBezTo>
                      <a:pt x="288" y="51"/>
                      <a:pt x="253" y="6"/>
                      <a:pt x="205" y="2"/>
                    </a:cubicBezTo>
                    <a:cubicBezTo>
                      <a:pt x="201" y="1"/>
                      <a:pt x="197" y="1"/>
                      <a:pt x="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3223;p47"/>
              <p:cNvSpPr/>
              <p:nvPr/>
            </p:nvSpPr>
            <p:spPr>
              <a:xfrm>
                <a:off x="7824380" y="2578661"/>
                <a:ext cx="93564" cy="2723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11" extrusionOk="0">
                    <a:moveTo>
                      <a:pt x="97" y="1"/>
                    </a:moveTo>
                    <a:cubicBezTo>
                      <a:pt x="74" y="1"/>
                      <a:pt x="51" y="10"/>
                      <a:pt x="34" y="28"/>
                    </a:cubicBezTo>
                    <a:cubicBezTo>
                      <a:pt x="0" y="64"/>
                      <a:pt x="2" y="119"/>
                      <a:pt x="37" y="153"/>
                    </a:cubicBezTo>
                    <a:cubicBezTo>
                      <a:pt x="685" y="759"/>
                      <a:pt x="1443" y="911"/>
                      <a:pt x="2040" y="911"/>
                    </a:cubicBezTo>
                    <a:cubicBezTo>
                      <a:pt x="2626" y="911"/>
                      <a:pt x="3052" y="765"/>
                      <a:pt x="3061" y="762"/>
                    </a:cubicBezTo>
                    <a:cubicBezTo>
                      <a:pt x="3107" y="747"/>
                      <a:pt x="3130" y="697"/>
                      <a:pt x="3114" y="652"/>
                    </a:cubicBezTo>
                    <a:cubicBezTo>
                      <a:pt x="3102" y="616"/>
                      <a:pt x="3068" y="594"/>
                      <a:pt x="3032" y="594"/>
                    </a:cubicBezTo>
                    <a:cubicBezTo>
                      <a:pt x="3022" y="594"/>
                      <a:pt x="3012" y="595"/>
                      <a:pt x="3003" y="599"/>
                    </a:cubicBezTo>
                    <a:cubicBezTo>
                      <a:pt x="2995" y="601"/>
                      <a:pt x="2592" y="738"/>
                      <a:pt x="2041" y="738"/>
                    </a:cubicBezTo>
                    <a:cubicBezTo>
                      <a:pt x="1480" y="738"/>
                      <a:pt x="765" y="596"/>
                      <a:pt x="157" y="26"/>
                    </a:cubicBezTo>
                    <a:cubicBezTo>
                      <a:pt x="140" y="9"/>
                      <a:pt x="118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3224;p47"/>
              <p:cNvSpPr/>
              <p:nvPr/>
            </p:nvSpPr>
            <p:spPr>
              <a:xfrm>
                <a:off x="7946999" y="2559621"/>
                <a:ext cx="93862" cy="7867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632" extrusionOk="0">
                    <a:moveTo>
                      <a:pt x="1521" y="0"/>
                    </a:moveTo>
                    <a:cubicBezTo>
                      <a:pt x="791" y="0"/>
                      <a:pt x="169" y="476"/>
                      <a:pt x="89" y="1134"/>
                    </a:cubicBezTo>
                    <a:cubicBezTo>
                      <a:pt x="0" y="1854"/>
                      <a:pt x="592" y="2519"/>
                      <a:pt x="1410" y="2619"/>
                    </a:cubicBezTo>
                    <a:cubicBezTo>
                      <a:pt x="1480" y="2627"/>
                      <a:pt x="1550" y="2632"/>
                      <a:pt x="1618" y="2632"/>
                    </a:cubicBezTo>
                    <a:cubicBezTo>
                      <a:pt x="2349" y="2632"/>
                      <a:pt x="2971" y="2156"/>
                      <a:pt x="3051" y="1498"/>
                    </a:cubicBezTo>
                    <a:cubicBezTo>
                      <a:pt x="3139" y="778"/>
                      <a:pt x="2548" y="113"/>
                      <a:pt x="1729" y="13"/>
                    </a:cubicBezTo>
                    <a:cubicBezTo>
                      <a:pt x="1659" y="5"/>
                      <a:pt x="1590" y="0"/>
                      <a:pt x="1521" y="0"/>
                    </a:cubicBezTo>
                    <a:close/>
                  </a:path>
                </a:pathLst>
              </a:custGeom>
              <a:solidFill>
                <a:srgbClr val="E6B7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3225;p47"/>
              <p:cNvSpPr/>
              <p:nvPr/>
            </p:nvSpPr>
            <p:spPr>
              <a:xfrm>
                <a:off x="7695155" y="2527400"/>
                <a:ext cx="98287" cy="79627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664" extrusionOk="0">
                    <a:moveTo>
                      <a:pt x="1534" y="0"/>
                    </a:moveTo>
                    <a:cubicBezTo>
                      <a:pt x="938" y="0"/>
                      <a:pt x="405" y="330"/>
                      <a:pt x="229" y="865"/>
                    </a:cubicBezTo>
                    <a:cubicBezTo>
                      <a:pt x="0" y="1553"/>
                      <a:pt x="450" y="2321"/>
                      <a:pt x="1234" y="2579"/>
                    </a:cubicBezTo>
                    <a:cubicBezTo>
                      <a:pt x="1408" y="2636"/>
                      <a:pt x="1585" y="2663"/>
                      <a:pt x="1756" y="2663"/>
                    </a:cubicBezTo>
                    <a:cubicBezTo>
                      <a:pt x="2352" y="2663"/>
                      <a:pt x="2885" y="2334"/>
                      <a:pt x="3062" y="1798"/>
                    </a:cubicBezTo>
                    <a:cubicBezTo>
                      <a:pt x="3287" y="1111"/>
                      <a:pt x="2837" y="343"/>
                      <a:pt x="2057" y="85"/>
                    </a:cubicBezTo>
                    <a:cubicBezTo>
                      <a:pt x="1882" y="28"/>
                      <a:pt x="1706" y="0"/>
                      <a:pt x="1534" y="0"/>
                    </a:cubicBezTo>
                    <a:close/>
                  </a:path>
                </a:pathLst>
              </a:custGeom>
              <a:solidFill>
                <a:srgbClr val="E6B7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3226;p47"/>
              <p:cNvSpPr/>
              <p:nvPr/>
            </p:nvSpPr>
            <p:spPr>
              <a:xfrm>
                <a:off x="7691478" y="2951091"/>
                <a:ext cx="272620" cy="4220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1412" extrusionOk="0">
                    <a:moveTo>
                      <a:pt x="136" y="1"/>
                    </a:moveTo>
                    <a:cubicBezTo>
                      <a:pt x="76" y="316"/>
                      <a:pt x="30" y="560"/>
                      <a:pt x="0" y="714"/>
                    </a:cubicBezTo>
                    <a:cubicBezTo>
                      <a:pt x="2523" y="1179"/>
                      <a:pt x="5067" y="1411"/>
                      <a:pt x="7632" y="1411"/>
                    </a:cubicBezTo>
                    <a:cubicBezTo>
                      <a:pt x="8128" y="1411"/>
                      <a:pt x="8623" y="1403"/>
                      <a:pt x="9120" y="1385"/>
                    </a:cubicBezTo>
                    <a:cubicBezTo>
                      <a:pt x="9110" y="1260"/>
                      <a:pt x="9082" y="1006"/>
                      <a:pt x="9044" y="657"/>
                    </a:cubicBezTo>
                    <a:cubicBezTo>
                      <a:pt x="8563" y="673"/>
                      <a:pt x="8082" y="682"/>
                      <a:pt x="7603" y="682"/>
                    </a:cubicBezTo>
                    <a:cubicBezTo>
                      <a:pt x="5098" y="682"/>
                      <a:pt x="2609" y="458"/>
                      <a:pt x="136" y="1"/>
                    </a:cubicBezTo>
                    <a:close/>
                  </a:path>
                </a:pathLst>
              </a:custGeom>
              <a:solidFill>
                <a:srgbClr val="F4D7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3227;p47"/>
              <p:cNvSpPr/>
              <p:nvPr/>
            </p:nvSpPr>
            <p:spPr>
              <a:xfrm>
                <a:off x="7829851" y="2759765"/>
                <a:ext cx="20805" cy="20803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96" extrusionOk="0">
                    <a:moveTo>
                      <a:pt x="348" y="1"/>
                    </a:moveTo>
                    <a:cubicBezTo>
                      <a:pt x="156" y="1"/>
                      <a:pt x="1" y="156"/>
                      <a:pt x="1" y="348"/>
                    </a:cubicBezTo>
                    <a:cubicBezTo>
                      <a:pt x="1" y="540"/>
                      <a:pt x="156" y="695"/>
                      <a:pt x="348" y="695"/>
                    </a:cubicBezTo>
                    <a:cubicBezTo>
                      <a:pt x="540" y="695"/>
                      <a:pt x="695" y="540"/>
                      <a:pt x="695" y="348"/>
                    </a:cubicBezTo>
                    <a:cubicBezTo>
                      <a:pt x="695" y="156"/>
                      <a:pt x="539" y="1"/>
                      <a:pt x="348" y="1"/>
                    </a:cubicBezTo>
                    <a:close/>
                  </a:path>
                </a:pathLst>
              </a:custGeom>
              <a:solidFill>
                <a:srgbClr val="FCF7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3228;p47"/>
              <p:cNvSpPr/>
              <p:nvPr/>
            </p:nvSpPr>
            <p:spPr>
              <a:xfrm>
                <a:off x="7827131" y="2802747"/>
                <a:ext cx="20775" cy="20803"/>
              </a:xfrm>
              <a:custGeom>
                <a:avLst/>
                <a:gdLst/>
                <a:ahLst/>
                <a:cxnLst/>
                <a:rect l="l" t="t" r="r" b="b"/>
                <a:pathLst>
                  <a:path w="695" h="696" extrusionOk="0">
                    <a:moveTo>
                      <a:pt x="353" y="1"/>
                    </a:moveTo>
                    <a:cubicBezTo>
                      <a:pt x="351" y="1"/>
                      <a:pt x="349" y="1"/>
                      <a:pt x="347" y="1"/>
                    </a:cubicBezTo>
                    <a:cubicBezTo>
                      <a:pt x="155" y="1"/>
                      <a:pt x="0" y="156"/>
                      <a:pt x="0" y="348"/>
                    </a:cubicBezTo>
                    <a:cubicBezTo>
                      <a:pt x="0" y="540"/>
                      <a:pt x="155" y="695"/>
                      <a:pt x="347" y="695"/>
                    </a:cubicBezTo>
                    <a:cubicBezTo>
                      <a:pt x="539" y="695"/>
                      <a:pt x="695" y="540"/>
                      <a:pt x="695" y="348"/>
                    </a:cubicBezTo>
                    <a:cubicBezTo>
                      <a:pt x="695" y="157"/>
                      <a:pt x="541" y="1"/>
                      <a:pt x="353" y="1"/>
                    </a:cubicBezTo>
                    <a:close/>
                  </a:path>
                </a:pathLst>
              </a:custGeom>
              <a:solidFill>
                <a:srgbClr val="FCF7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3229;p47"/>
              <p:cNvSpPr/>
              <p:nvPr/>
            </p:nvSpPr>
            <p:spPr>
              <a:xfrm>
                <a:off x="8026245" y="3326150"/>
                <a:ext cx="57274" cy="118604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3968" extrusionOk="0">
                    <a:moveTo>
                      <a:pt x="1334" y="1"/>
                    </a:moveTo>
                    <a:cubicBezTo>
                      <a:pt x="1307" y="14"/>
                      <a:pt x="1292" y="18"/>
                      <a:pt x="1292" y="18"/>
                    </a:cubicBezTo>
                    <a:cubicBezTo>
                      <a:pt x="1292" y="18"/>
                      <a:pt x="1011" y="602"/>
                      <a:pt x="707" y="1182"/>
                    </a:cubicBezTo>
                    <a:cubicBezTo>
                      <a:pt x="407" y="1765"/>
                      <a:pt x="82" y="2338"/>
                      <a:pt x="82" y="2338"/>
                    </a:cubicBezTo>
                    <a:cubicBezTo>
                      <a:pt x="82" y="2338"/>
                      <a:pt x="0" y="3082"/>
                      <a:pt x="24" y="3967"/>
                    </a:cubicBezTo>
                    <a:cubicBezTo>
                      <a:pt x="1167" y="3332"/>
                      <a:pt x="1915" y="676"/>
                      <a:pt x="1334" y="1"/>
                    </a:cubicBezTo>
                    <a:close/>
                  </a:path>
                </a:pathLst>
              </a:custGeom>
              <a:solidFill>
                <a:srgbClr val="EED0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5" name="Google Shape;2647;p41"/>
          <p:cNvSpPr txBox="1">
            <a:spLocks noGrp="1"/>
          </p:cNvSpPr>
          <p:nvPr>
            <p:ph type="title"/>
          </p:nvPr>
        </p:nvSpPr>
        <p:spPr>
          <a:xfrm>
            <a:off x="1219200" y="1152272"/>
            <a:ext cx="9315401" cy="26932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 CHƠI</a:t>
            </a:r>
            <a:br>
              <a:rPr lang="en-US" sz="9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90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9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9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9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6" name="Google Shape;2830;p46"/>
          <p:cNvGrpSpPr/>
          <p:nvPr/>
        </p:nvGrpSpPr>
        <p:grpSpPr>
          <a:xfrm>
            <a:off x="8850635" y="1296083"/>
            <a:ext cx="1448335" cy="726012"/>
            <a:chOff x="6554834" y="4413128"/>
            <a:chExt cx="1033713" cy="518173"/>
          </a:xfrm>
        </p:grpSpPr>
        <p:sp>
          <p:nvSpPr>
            <p:cNvPr id="867" name="Google Shape;2831;p46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2832;p46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2833;p46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2834;p46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2835;p46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2836;p46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3489;p50"/>
          <p:cNvGrpSpPr/>
          <p:nvPr/>
        </p:nvGrpSpPr>
        <p:grpSpPr>
          <a:xfrm rot="20169068">
            <a:off x="1938204" y="1686654"/>
            <a:ext cx="811136" cy="404706"/>
            <a:chOff x="3928210" y="1337178"/>
            <a:chExt cx="913545" cy="455852"/>
          </a:xfrm>
        </p:grpSpPr>
        <p:sp>
          <p:nvSpPr>
            <p:cNvPr id="874" name="Google Shape;3490;p50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3491;p50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3492;p50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3493;p50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3494;p50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Nhạc chơi trò chơi Vòng tròn tiết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8220" y="3418115"/>
            <a:ext cx="1055611" cy="10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9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3">
            <a:extLst>
              <a:ext uri="{FF2B5EF4-FFF2-40B4-BE49-F238E27FC236}">
                <a16:creationId xmlns:a16="http://schemas.microsoft.com/office/drawing/2014/main" id="{0984AB42-0587-66CC-D4AD-CA685BD4A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9743"/>
            <a:ext cx="11811000" cy="6546850"/>
          </a:xfrm>
          <a:prstGeom prst="roundRect">
            <a:avLst>
              <a:gd name="adj" fmla="val 12749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455DA95-9CC8-0C9D-DC28-0383D30AF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3" b="8009"/>
          <a:stretch>
            <a:fillRect/>
          </a:stretch>
        </p:blipFill>
        <p:spPr bwMode="auto">
          <a:xfrm>
            <a:off x="4038600" y="2652023"/>
            <a:ext cx="41148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59A74-CA01-C614-F9EE-2FC3C67AFB5F}"/>
              </a:ext>
            </a:extLst>
          </p:cNvPr>
          <p:cNvSpPr txBox="1"/>
          <p:nvPr/>
        </p:nvSpPr>
        <p:spPr>
          <a:xfrm>
            <a:off x="2239736" y="2071455"/>
            <a:ext cx="7636328" cy="34421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SG" sz="115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RUNG CHUÔNG VÀNG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122E6E-2B6F-52AF-DCEE-7FEBD943B753}"/>
              </a:ext>
            </a:extLst>
          </p:cNvPr>
          <p:cNvSpPr txBox="1"/>
          <p:nvPr/>
        </p:nvSpPr>
        <p:spPr>
          <a:xfrm>
            <a:off x="3657600" y="272143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SG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SG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BIÊN</a:t>
            </a:r>
          </a:p>
          <a:p>
            <a:pPr algn="ctr"/>
            <a:endParaRPr lang="en-SG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82F990-935F-FDF1-7320-D4615E719E7B}"/>
              </a:ext>
            </a:extLst>
          </p:cNvPr>
          <p:cNvCxnSpPr/>
          <p:nvPr/>
        </p:nvCxnSpPr>
        <p:spPr>
          <a:xfrm>
            <a:off x="5181600" y="918474"/>
            <a:ext cx="205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74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0" y="258194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1469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1: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Bé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hãy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tìm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cái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đứng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ở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vị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trí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thứ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hai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2919214" y="5536766"/>
            <a:ext cx="5403655" cy="715766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M</a:t>
            </a:r>
            <a:r>
              <a:rPr lang="en-US" sz="4800" b="1" dirty="0" err="1" smtClean="0">
                <a:solidFill>
                  <a:srgbClr val="FF0000"/>
                </a:solidFill>
                <a:latin typeface="VNanvant"/>
                <a:cs typeface="Times New Roman" pitchFamily="18" charset="0"/>
              </a:rPr>
              <a:t>è</a:t>
            </a: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o</a:t>
            </a:r>
            <a:r>
              <a:rPr lang="en-US" sz="4800" b="1" dirty="0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đuổi</a:t>
            </a:r>
            <a:r>
              <a:rPr lang="en-US" sz="4800" b="1" dirty="0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chuột</a:t>
            </a:r>
            <a:endParaRPr lang="vi-VN" sz="4800" b="1" dirty="0">
              <a:solidFill>
                <a:srgbClr val="002060"/>
              </a:solidFill>
              <a:latin typeface="VNanvant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157535" y="403593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 dirty="0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76" y="112602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0035" y="2229423"/>
            <a:ext cx="4922012" cy="3174457"/>
          </a:xfrm>
          <a:prstGeom prst="rect">
            <a:avLst/>
          </a:prstGeom>
        </p:spPr>
      </p:pic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610597" y="2405692"/>
            <a:ext cx="785154" cy="715766"/>
          </a:xfrm>
          <a:prstGeom prst="flowChartProcess">
            <a:avLst/>
          </a:prstGeom>
          <a:solidFill>
            <a:srgbClr val="EB1C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577256" y="5028784"/>
            <a:ext cx="785154" cy="715766"/>
          </a:xfrm>
          <a:prstGeom prst="flowChartProcess">
            <a:avLst/>
          </a:prstGeom>
          <a:solidFill>
            <a:srgbClr val="FFC7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598479"/>
              </p:ext>
            </p:extLst>
          </p:nvPr>
        </p:nvGraphicFramePr>
        <p:xfrm>
          <a:off x="9720045" y="2277680"/>
          <a:ext cx="96842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20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896867"/>
              </p:ext>
            </p:extLst>
          </p:nvPr>
        </p:nvGraphicFramePr>
        <p:xfrm>
          <a:off x="9720045" y="3534753"/>
          <a:ext cx="96842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20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643837"/>
              </p:ext>
            </p:extLst>
          </p:nvPr>
        </p:nvGraphicFramePr>
        <p:xfrm>
          <a:off x="9686123" y="4916481"/>
          <a:ext cx="1002341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341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527521" y="3609975"/>
            <a:ext cx="785154" cy="715766"/>
          </a:xfrm>
          <a:prstGeom prst="flowChart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52931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1456" grpId="0"/>
      <p:bldP spid="30" grpId="0" animBg="1"/>
      <p:bldP spid="30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58194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1469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1: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Bé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hãy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tìm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cái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đứng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ở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vị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trí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thứ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hai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từ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2919214" y="5536766"/>
            <a:ext cx="5403655" cy="715766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M</a:t>
            </a:r>
            <a:r>
              <a:rPr lang="en-US" sz="4800" b="1" dirty="0" err="1" smtClean="0">
                <a:solidFill>
                  <a:srgbClr val="FF0000"/>
                </a:solidFill>
                <a:latin typeface="VNanvant"/>
                <a:cs typeface="Times New Roman" pitchFamily="18" charset="0"/>
              </a:rPr>
              <a:t>è</a:t>
            </a: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o</a:t>
            </a:r>
            <a:r>
              <a:rPr lang="en-US" sz="4800" b="1" dirty="0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đuổi</a:t>
            </a:r>
            <a:r>
              <a:rPr lang="en-US" sz="4800" b="1" dirty="0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VNanvant"/>
                <a:cs typeface="Times New Roman" pitchFamily="18" charset="0"/>
              </a:rPr>
              <a:t>chuột</a:t>
            </a:r>
            <a:endParaRPr lang="vi-VN" sz="4800" b="1" dirty="0">
              <a:solidFill>
                <a:srgbClr val="002060"/>
              </a:solidFill>
              <a:latin typeface="VNanvant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 dirty="0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0035" y="2229423"/>
            <a:ext cx="4922012" cy="3174457"/>
          </a:xfrm>
          <a:prstGeom prst="rect">
            <a:avLst/>
          </a:prstGeom>
        </p:spPr>
      </p:pic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532861" y="2267384"/>
            <a:ext cx="785154" cy="715766"/>
          </a:xfrm>
          <a:prstGeom prst="flowChartProcess">
            <a:avLst/>
          </a:prstGeom>
          <a:solidFill>
            <a:srgbClr val="EB1C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534973" y="4939598"/>
            <a:ext cx="785154" cy="715766"/>
          </a:xfrm>
          <a:prstGeom prst="flowChartProcess">
            <a:avLst/>
          </a:prstGeom>
          <a:solidFill>
            <a:srgbClr val="FFC7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140449"/>
              </p:ext>
            </p:extLst>
          </p:nvPr>
        </p:nvGraphicFramePr>
        <p:xfrm>
          <a:off x="9720045" y="2277680"/>
          <a:ext cx="96842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20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033016"/>
              </p:ext>
            </p:extLst>
          </p:nvPr>
        </p:nvGraphicFramePr>
        <p:xfrm>
          <a:off x="9720045" y="3534753"/>
          <a:ext cx="96842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420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370371"/>
              </p:ext>
            </p:extLst>
          </p:nvPr>
        </p:nvGraphicFramePr>
        <p:xfrm>
          <a:off x="9686123" y="4916481"/>
          <a:ext cx="1002341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341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6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8484882" y="3551600"/>
            <a:ext cx="785154" cy="715766"/>
          </a:xfrm>
          <a:prstGeom prst="flowChart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070691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0" grpId="0" animBg="1"/>
      <p:bldP spid="17" grpId="0" animBg="1"/>
      <p:bldP spid="18" grpId="0" animBg="1"/>
      <p:bldP spid="18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96" y="304883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dirty="0">
                <a:solidFill>
                  <a:srgbClr val="FF0000"/>
                </a:solidFill>
                <a:latin typeface="VNanvant"/>
              </a:rPr>
              <a:t>K</a:t>
            </a:r>
            <a:r>
              <a:rPr lang="vi-VN" b="1" dirty="0">
                <a:solidFill>
                  <a:srgbClr val="002060"/>
                </a:solidFill>
                <a:latin typeface="VNanvant"/>
              </a:rPr>
              <a:t>é</a:t>
            </a:r>
            <a:r>
              <a:rPr lang="vi-VN" dirty="0">
                <a:solidFill>
                  <a:srgbClr val="FF0000"/>
                </a:solidFill>
                <a:latin typeface="VNanvant"/>
              </a:rPr>
              <a:t>o cưa k</a:t>
            </a:r>
            <a:r>
              <a:rPr lang="vi-VN" b="1" dirty="0">
                <a:solidFill>
                  <a:srgbClr val="002060"/>
                </a:solidFill>
                <a:latin typeface="VNanvant"/>
              </a:rPr>
              <a:t>é</a:t>
            </a:r>
            <a:r>
              <a:rPr lang="vi-VN" dirty="0">
                <a:solidFill>
                  <a:srgbClr val="FF0000"/>
                </a:solidFill>
                <a:latin typeface="VNanvant"/>
              </a:rPr>
              <a:t>o kít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Làm ít ăn nhiều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Đụng đâu ngủ đó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Nỡ lấy mất cưa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Lấy gì mà k</a:t>
            </a:r>
            <a:r>
              <a:rPr lang="vi-VN" b="1" dirty="0">
                <a:solidFill>
                  <a:srgbClr val="002060"/>
                </a:solidFill>
                <a:latin typeface="VNanvant"/>
              </a:rPr>
              <a:t>é</a:t>
            </a:r>
            <a:r>
              <a:rPr lang="vi-VN" dirty="0">
                <a:solidFill>
                  <a:srgbClr val="FF0000"/>
                </a:solidFill>
                <a:latin typeface="VNanvant"/>
              </a:rPr>
              <a:t>o</a:t>
            </a:r>
            <a:r>
              <a:rPr lang="vi-VN" dirty="0">
                <a:latin typeface="VNanvant"/>
              </a:rPr>
              <a:t>.</a:t>
            </a:r>
            <a:endParaRPr lang="en-US" altLang="en-US" sz="1800" dirty="0">
              <a:latin typeface="VNanvant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2: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thơ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có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bao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nhiêu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e?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5529033" y="5902748"/>
            <a:ext cx="785154" cy="715766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9419101" y="5889311"/>
            <a:ext cx="785154" cy="71805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333E227B-93E0-E8FE-90FB-14D965D23F83}"/>
              </a:ext>
            </a:extLst>
          </p:cNvPr>
          <p:cNvSpPr/>
          <p:nvPr/>
        </p:nvSpPr>
        <p:spPr>
          <a:xfrm>
            <a:off x="1780571" y="5935636"/>
            <a:ext cx="785154" cy="715767"/>
          </a:xfrm>
          <a:prstGeom prst="flowChartProcess">
            <a:avLst/>
          </a:prstGeom>
          <a:solidFill>
            <a:srgbClr val="F11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 dirty="0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356245"/>
              </p:ext>
            </p:extLst>
          </p:nvPr>
        </p:nvGraphicFramePr>
        <p:xfrm>
          <a:off x="1762332" y="4979329"/>
          <a:ext cx="84295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955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21234"/>
              </p:ext>
            </p:extLst>
          </p:nvPr>
        </p:nvGraphicFramePr>
        <p:xfrm>
          <a:off x="5483109" y="5027898"/>
          <a:ext cx="87700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02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786822"/>
              </p:ext>
            </p:extLst>
          </p:nvPr>
        </p:nvGraphicFramePr>
        <p:xfrm>
          <a:off x="9340442" y="4979329"/>
          <a:ext cx="87678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87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930008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1456" grpId="0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96" y="304883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dirty="0">
                <a:solidFill>
                  <a:srgbClr val="FF0000"/>
                </a:solidFill>
                <a:latin typeface="VNanvant"/>
              </a:rPr>
              <a:t>K</a:t>
            </a:r>
            <a:r>
              <a:rPr lang="vi-VN" b="1" dirty="0">
                <a:solidFill>
                  <a:srgbClr val="002060"/>
                </a:solidFill>
                <a:latin typeface="VNanvant"/>
              </a:rPr>
              <a:t>é</a:t>
            </a:r>
            <a:r>
              <a:rPr lang="vi-VN" dirty="0">
                <a:solidFill>
                  <a:srgbClr val="FF0000"/>
                </a:solidFill>
                <a:latin typeface="VNanvant"/>
              </a:rPr>
              <a:t>o cưa k</a:t>
            </a:r>
            <a:r>
              <a:rPr lang="vi-VN" b="1" dirty="0">
                <a:solidFill>
                  <a:srgbClr val="002060"/>
                </a:solidFill>
                <a:latin typeface="VNanvant"/>
              </a:rPr>
              <a:t>é</a:t>
            </a:r>
            <a:r>
              <a:rPr lang="vi-VN" dirty="0">
                <a:solidFill>
                  <a:srgbClr val="FF0000"/>
                </a:solidFill>
                <a:latin typeface="VNanvant"/>
              </a:rPr>
              <a:t>o kít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Làm ít ăn nhiều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Đụng đâu ngủ đó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Nỡ lấy mất cưa</a:t>
            </a:r>
            <a:r>
              <a:rPr lang="vi-VN" sz="1800" dirty="0">
                <a:solidFill>
                  <a:srgbClr val="FF0000"/>
                </a:solidFill>
                <a:latin typeface="VNanvant"/>
              </a:rPr>
              <a:t/>
            </a:r>
            <a:br>
              <a:rPr lang="vi-VN" sz="1800" dirty="0">
                <a:solidFill>
                  <a:srgbClr val="FF0000"/>
                </a:solidFill>
                <a:latin typeface="VNanvant"/>
              </a:rPr>
            </a:br>
            <a:r>
              <a:rPr lang="vi-VN" dirty="0">
                <a:solidFill>
                  <a:srgbClr val="FF0000"/>
                </a:solidFill>
                <a:latin typeface="VNanvant"/>
              </a:rPr>
              <a:t>Lấy gì mà k</a:t>
            </a:r>
            <a:r>
              <a:rPr lang="vi-VN" b="1" dirty="0">
                <a:solidFill>
                  <a:srgbClr val="002060"/>
                </a:solidFill>
                <a:latin typeface="VNanvant"/>
              </a:rPr>
              <a:t>é</a:t>
            </a:r>
            <a:r>
              <a:rPr lang="vi-VN" dirty="0">
                <a:solidFill>
                  <a:srgbClr val="FF0000"/>
                </a:solidFill>
                <a:latin typeface="VNanvant"/>
              </a:rPr>
              <a:t>o</a:t>
            </a:r>
            <a:r>
              <a:rPr lang="vi-VN" dirty="0">
                <a:latin typeface="VNanvant"/>
              </a:rPr>
              <a:t>.</a:t>
            </a:r>
            <a:endParaRPr lang="en-US" altLang="en-US" sz="1800" dirty="0">
              <a:latin typeface="VNanvant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2: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Trong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thơ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sau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có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bao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nhiêu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e?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4188F73D-8063-A5B8-A266-F9325470A982}"/>
              </a:ext>
            </a:extLst>
          </p:cNvPr>
          <p:cNvSpPr/>
          <p:nvPr/>
        </p:nvSpPr>
        <p:spPr>
          <a:xfrm>
            <a:off x="5529033" y="5902748"/>
            <a:ext cx="785154" cy="715766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9419101" y="5889311"/>
            <a:ext cx="785154" cy="71805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333E227B-93E0-E8FE-90FB-14D965D23F83}"/>
              </a:ext>
            </a:extLst>
          </p:cNvPr>
          <p:cNvSpPr/>
          <p:nvPr/>
        </p:nvSpPr>
        <p:spPr>
          <a:xfrm>
            <a:off x="1780571" y="5935636"/>
            <a:ext cx="785154" cy="715767"/>
          </a:xfrm>
          <a:prstGeom prst="flowChartProcess">
            <a:avLst/>
          </a:prstGeom>
          <a:solidFill>
            <a:srgbClr val="F11D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 dirty="0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1762332" y="4979329"/>
          <a:ext cx="84295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955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5483109" y="5027898"/>
          <a:ext cx="87700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002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9340442" y="4979329"/>
          <a:ext cx="87678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87">
                  <a:extLst>
                    <a:ext uri="{9D8B030D-6E8A-4147-A177-3AD203B41FA5}">
                      <a16:colId xmlns:a16="http://schemas.microsoft.com/office/drawing/2014/main" val="2433648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47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3874320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0" grpId="1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00" y="298706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3: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Cấu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tạo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của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ê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là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1827443" y="5665961"/>
            <a:ext cx="785154" cy="715766"/>
          </a:xfrm>
          <a:prstGeom prst="flowChartProcess">
            <a:avLst/>
          </a:prstGeom>
          <a:solidFill>
            <a:srgbClr val="EB1C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highlight>
                  <a:srgbClr val="EB1C24"/>
                </a:highlight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highlight>
                <a:srgbClr val="EB1C24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333E227B-93E0-E8FE-90FB-14D965D23F83}"/>
              </a:ext>
            </a:extLst>
          </p:cNvPr>
          <p:cNvSpPr/>
          <p:nvPr/>
        </p:nvSpPr>
        <p:spPr>
          <a:xfrm>
            <a:off x="5485838" y="5665960"/>
            <a:ext cx="785154" cy="715767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746232"/>
              </p:ext>
            </p:extLst>
          </p:nvPr>
        </p:nvGraphicFramePr>
        <p:xfrm>
          <a:off x="457200" y="2595203"/>
          <a:ext cx="4267200" cy="2396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384801917"/>
                    </a:ext>
                  </a:extLst>
                </a:gridCol>
              </a:tblGrid>
              <a:tr h="23965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26896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4915" y="2723325"/>
            <a:ext cx="405476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1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ngang</a:t>
            </a:r>
            <a:endParaRPr lang="en-US" sz="2000" b="1" dirty="0" smtClean="0">
              <a:solidFill>
                <a:srgbClr val="FF0000"/>
              </a:solidFill>
              <a:latin typeface="VNanvan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000" b="1" dirty="0" smtClean="0">
              <a:solidFill>
                <a:srgbClr val="FF0000"/>
              </a:solidFill>
              <a:latin typeface="VNanvan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1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cong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hở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phải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- 1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mũ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đầu</a:t>
            </a:r>
            <a:endParaRPr lang="en-US" sz="2000" b="1" dirty="0" smtClean="0">
              <a:solidFill>
                <a:srgbClr val="FF0000"/>
              </a:solidFill>
              <a:latin typeface="VNanvant"/>
              <a:cs typeface="Times New Roman" panose="02020603050405020304" pitchFamily="18" charset="0"/>
            </a:endParaRPr>
          </a:p>
          <a:p>
            <a:endParaRPr lang="en-US" dirty="0">
              <a:latin typeface="VNanvant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887397"/>
              </p:ext>
            </p:extLst>
          </p:nvPr>
        </p:nvGraphicFramePr>
        <p:xfrm>
          <a:off x="4170585" y="2702258"/>
          <a:ext cx="4200815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0815">
                  <a:extLst>
                    <a:ext uri="{9D8B030D-6E8A-4147-A177-3AD203B41FA5}">
                      <a16:colId xmlns:a16="http://schemas.microsoft.com/office/drawing/2014/main" val="384801917"/>
                    </a:ext>
                  </a:extLst>
                </a:gridCol>
              </a:tblGrid>
              <a:tr h="1761203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0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00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khép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0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0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0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26896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5" t="37273" r="32553" b="18818"/>
          <a:stretch/>
        </p:blipFill>
        <p:spPr>
          <a:xfrm>
            <a:off x="2985755" y="3321805"/>
            <a:ext cx="1024189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31335" r="30909"/>
          <a:stretch/>
        </p:blipFill>
        <p:spPr>
          <a:xfrm>
            <a:off x="2219768" y="2526055"/>
            <a:ext cx="1138489" cy="759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9" t="14930" r="19943" b="12882"/>
          <a:stretch/>
        </p:blipFill>
        <p:spPr>
          <a:xfrm>
            <a:off x="2376155" y="3919776"/>
            <a:ext cx="609600" cy="6096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110591" y="2572817"/>
            <a:ext cx="2358492" cy="1865691"/>
            <a:chOff x="6110591" y="2572817"/>
            <a:chExt cx="2358492" cy="186569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9" t="31335" r="30909"/>
            <a:stretch/>
          </p:blipFill>
          <p:spPr>
            <a:xfrm>
              <a:off x="6110591" y="2572817"/>
              <a:ext cx="1123314" cy="74898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0" t="27154" r="35084"/>
            <a:stretch/>
          </p:blipFill>
          <p:spPr>
            <a:xfrm>
              <a:off x="7526426" y="2975818"/>
              <a:ext cx="942657" cy="81767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48" t="12694"/>
            <a:stretch/>
          </p:blipFill>
          <p:spPr>
            <a:xfrm>
              <a:off x="6923935" y="3701237"/>
              <a:ext cx="834556" cy="73727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5378" y="2636148"/>
            <a:ext cx="3054361" cy="1938696"/>
          </a:xfrm>
          <a:prstGeom prst="rect">
            <a:avLst/>
          </a:prstGeom>
        </p:spPr>
      </p:pic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333E227B-93E0-E8FE-90FB-14D965D23F83}"/>
              </a:ext>
            </a:extLst>
          </p:cNvPr>
          <p:cNvSpPr/>
          <p:nvPr/>
        </p:nvSpPr>
        <p:spPr>
          <a:xfrm>
            <a:off x="9419101" y="5665959"/>
            <a:ext cx="785154" cy="71576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553277" y="2339575"/>
            <a:ext cx="1318710" cy="2137808"/>
            <a:chOff x="10553277" y="2339575"/>
            <a:chExt cx="1318710" cy="21378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95272" y="3166297"/>
              <a:ext cx="676715" cy="68890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9" t="31335" r="30909"/>
            <a:stretch/>
          </p:blipFill>
          <p:spPr>
            <a:xfrm>
              <a:off x="10553277" y="2339575"/>
              <a:ext cx="1123314" cy="74898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6" t="10562" r="25679" b="1"/>
            <a:stretch/>
          </p:blipFill>
          <p:spPr>
            <a:xfrm>
              <a:off x="10737709" y="3662378"/>
              <a:ext cx="533400" cy="8150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586441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2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1456" grpId="0"/>
      <p:bldP spid="30" grpId="0" animBg="1"/>
      <p:bldP spid="30" grpId="1" animBg="1"/>
      <p:bldP spid="31" grpId="0" animBg="1"/>
      <p:bldP spid="31" grpId="1" animBg="1"/>
      <p:bldP spid="5" grpId="0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B792448-BBD9-F3DB-5FAA-1D7CDB96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673" y="218577"/>
            <a:ext cx="11794782" cy="6553117"/>
          </a:xfrm>
          <a:prstGeom prst="roundRect">
            <a:avLst>
              <a:gd name="adj" fmla="val 12753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180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1 nét ngang</a:t>
            </a:r>
            <a:endParaRPr lang="en-US" sz="1800" dirty="0">
              <a:solidFill>
                <a:srgbClr val="FF0000"/>
              </a:solidFill>
              <a:latin typeface="VNanvant"/>
              <a:cs typeface="Times New Roman" panose="02020603050405020304" pitchFamily="18" charset="0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C04E6EC8-7E82-D384-604E-F3D667EC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9" y="1647204"/>
            <a:ext cx="1179478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Câu</a:t>
            </a:r>
            <a:r>
              <a:rPr lang="en-US" sz="2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3: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Cấu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tạo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của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chữ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 ê </a:t>
            </a:r>
            <a:r>
              <a:rPr lang="en-US" sz="2400" b="1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là</a:t>
            </a:r>
            <a:r>
              <a:rPr lang="en-US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Nanvant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  <a:latin typeface="VNanvant"/>
              <a:cs typeface="Times New Roman" pitchFamily="18" charset="0"/>
            </a:endParaRPr>
          </a:p>
        </p:txBody>
      </p:sp>
      <p:pic>
        <p:nvPicPr>
          <p:cNvPr id="4113" name="Picture 3" descr="an30">
            <a:extLst>
              <a:ext uri="{FF2B5EF4-FFF2-40B4-BE49-F238E27FC236}">
                <a16:creationId xmlns:a16="http://schemas.microsoft.com/office/drawing/2014/main" id="{D210C029-F221-A141-06F7-7A33EEAE8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3" y="482797"/>
            <a:ext cx="1073508" cy="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CADB599-A0FE-9832-F187-F707B653DEB7}"/>
              </a:ext>
            </a:extLst>
          </p:cNvPr>
          <p:cNvSpPr/>
          <p:nvPr/>
        </p:nvSpPr>
        <p:spPr>
          <a:xfrm>
            <a:off x="1827443" y="5665961"/>
            <a:ext cx="785154" cy="715766"/>
          </a:xfrm>
          <a:prstGeom prst="flowChartProcess">
            <a:avLst/>
          </a:prstGeom>
          <a:solidFill>
            <a:srgbClr val="EB1C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highlight>
                  <a:srgbClr val="EB1C24"/>
                </a:highlight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b="1" dirty="0">
              <a:solidFill>
                <a:srgbClr val="FFFF00"/>
              </a:solidFill>
              <a:highlight>
                <a:srgbClr val="EB1C24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333E227B-93E0-E8FE-90FB-14D965D23F83}"/>
              </a:ext>
            </a:extLst>
          </p:cNvPr>
          <p:cNvSpPr/>
          <p:nvPr/>
        </p:nvSpPr>
        <p:spPr>
          <a:xfrm>
            <a:off x="5715000" y="5605541"/>
            <a:ext cx="785154" cy="715767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67B3C-63B8-20E1-0F9C-E7DF40DB28AB}"/>
              </a:ext>
            </a:extLst>
          </p:cNvPr>
          <p:cNvSpPr txBox="1"/>
          <p:nvPr/>
        </p:nvSpPr>
        <p:spPr>
          <a:xfrm>
            <a:off x="3267789" y="310689"/>
            <a:ext cx="545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endParaRPr lang="en-SG"/>
          </a:p>
        </p:txBody>
      </p:sp>
      <p:pic>
        <p:nvPicPr>
          <p:cNvPr id="4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23BE26F-7300-EE53-61CD-4DD1AE34F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850" r="5687"/>
          <a:stretch/>
        </p:blipFill>
        <p:spPr>
          <a:xfrm>
            <a:off x="10204255" y="340067"/>
            <a:ext cx="1455283" cy="146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33">
            <a:extLst>
              <a:ext uri="{FF2B5EF4-FFF2-40B4-BE49-F238E27FC236}">
                <a16:creationId xmlns:a16="http://schemas.microsoft.com/office/drawing/2014/main" id="{3E9934EA-1856-4AD4-678C-03D8B35B1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72" y="1312946"/>
            <a:ext cx="8090210" cy="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726071"/>
              </p:ext>
            </p:extLst>
          </p:nvPr>
        </p:nvGraphicFramePr>
        <p:xfrm>
          <a:off x="457200" y="2816818"/>
          <a:ext cx="4280384" cy="2321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0384">
                  <a:extLst>
                    <a:ext uri="{9D8B030D-6E8A-4147-A177-3AD203B41FA5}">
                      <a16:colId xmlns:a16="http://schemas.microsoft.com/office/drawing/2014/main" val="384801917"/>
                    </a:ext>
                  </a:extLst>
                </a:gridCol>
              </a:tblGrid>
              <a:tr h="23216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26896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8064" y="2741834"/>
            <a:ext cx="405476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1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ngang</a:t>
            </a:r>
            <a:endParaRPr lang="en-US" sz="2000" b="1" dirty="0" smtClean="0">
              <a:solidFill>
                <a:srgbClr val="FF0000"/>
              </a:solidFill>
              <a:latin typeface="VNanvan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000" b="1" dirty="0" smtClean="0">
              <a:solidFill>
                <a:srgbClr val="FF0000"/>
              </a:solidFill>
              <a:latin typeface="VNanvant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1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cong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hở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phải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- 1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mũ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rPr>
              <a:t>đầu</a:t>
            </a:r>
            <a:endParaRPr lang="en-US" sz="2000" b="1" dirty="0" smtClean="0">
              <a:solidFill>
                <a:srgbClr val="FF0000"/>
              </a:solidFill>
              <a:latin typeface="VNanvant"/>
              <a:cs typeface="Times New Roman" panose="02020603050405020304" pitchFamily="18" charset="0"/>
            </a:endParaRPr>
          </a:p>
          <a:p>
            <a:endParaRPr lang="en-US" dirty="0">
              <a:latin typeface="VNanvant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198691"/>
              </p:ext>
            </p:extLst>
          </p:nvPr>
        </p:nvGraphicFramePr>
        <p:xfrm>
          <a:off x="4232304" y="2687586"/>
          <a:ext cx="4200815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0815">
                  <a:extLst>
                    <a:ext uri="{9D8B030D-6E8A-4147-A177-3AD203B41FA5}">
                      <a16:colId xmlns:a16="http://schemas.microsoft.com/office/drawing/2014/main" val="384801917"/>
                    </a:ext>
                  </a:extLst>
                </a:gridCol>
              </a:tblGrid>
              <a:tr h="1761203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0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80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khép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0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8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VNanvant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000" baseline="0" dirty="0" smtClean="0">
                        <a:solidFill>
                          <a:srgbClr val="FF0000"/>
                        </a:solidFill>
                        <a:latin typeface="VNanvant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26896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5" t="37273" r="32553" b="18818"/>
          <a:stretch/>
        </p:blipFill>
        <p:spPr>
          <a:xfrm>
            <a:off x="2988594" y="3280119"/>
            <a:ext cx="1024189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31335" r="30909"/>
          <a:stretch/>
        </p:blipFill>
        <p:spPr>
          <a:xfrm>
            <a:off x="2362200" y="2514035"/>
            <a:ext cx="1138489" cy="759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74" y="3840643"/>
            <a:ext cx="1045131" cy="8444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31335" r="30909"/>
          <a:stretch/>
        </p:blipFill>
        <p:spPr>
          <a:xfrm>
            <a:off x="6170064" y="2527862"/>
            <a:ext cx="1123314" cy="748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27154" r="35084"/>
          <a:stretch/>
        </p:blipFill>
        <p:spPr>
          <a:xfrm>
            <a:off x="7541993" y="3086297"/>
            <a:ext cx="942657" cy="817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64" y="3976720"/>
            <a:ext cx="1045131" cy="844466"/>
          </a:xfrm>
          <a:prstGeom prst="rect">
            <a:avLst/>
          </a:prstGeom>
        </p:spPr>
      </p:pic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333E227B-93E0-E8FE-90FB-14D965D23F83}"/>
              </a:ext>
            </a:extLst>
          </p:cNvPr>
          <p:cNvSpPr/>
          <p:nvPr/>
        </p:nvSpPr>
        <p:spPr>
          <a:xfrm>
            <a:off x="9364313" y="5628987"/>
            <a:ext cx="785154" cy="71576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51" y="3996141"/>
            <a:ext cx="1045131" cy="8444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512688" y="2656900"/>
            <a:ext cx="2993512" cy="2144903"/>
            <a:chOff x="8512688" y="2656900"/>
            <a:chExt cx="2993512" cy="2144903"/>
          </a:xfrm>
        </p:grpSpPr>
        <p:sp>
          <p:nvSpPr>
            <p:cNvPr id="11" name="TextBox 10"/>
            <p:cNvSpPr txBox="1"/>
            <p:nvPr/>
          </p:nvSpPr>
          <p:spPr>
            <a:xfrm>
              <a:off x="8512688" y="2893588"/>
              <a:ext cx="2993512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b="1" dirty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1 </a:t>
              </a:r>
              <a:r>
                <a:rPr lang="en-US" sz="2000" b="1" dirty="0" err="1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nét</a:t>
              </a:r>
              <a:r>
                <a:rPr lang="en-US" sz="2000" b="1" dirty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ngang</a:t>
              </a:r>
              <a:endPara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endParaRPr lang="en-US" sz="2000" b="1" dirty="0" smtClean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000" b="1" dirty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1 </a:t>
              </a:r>
              <a:r>
                <a:rPr lang="en-US" sz="2000" b="1" dirty="0" err="1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nét</a:t>
              </a:r>
              <a:r>
                <a:rPr lang="en-US" sz="2000" b="1" dirty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cong</a:t>
              </a:r>
              <a:r>
                <a:rPr lang="en-US" sz="2000" b="1" dirty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hở</a:t>
              </a:r>
              <a:r>
                <a:rPr lang="en-US" sz="2000" b="1" dirty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tr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¸i</a:t>
              </a:r>
              <a:endParaRPr lang="en-US" sz="20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2000" b="1" dirty="0" smtClean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en-US" sz="2000" b="1" dirty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1 </a:t>
              </a:r>
              <a:r>
                <a:rPr lang="en-US" sz="2000" b="1" dirty="0" err="1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mũ</a:t>
              </a:r>
              <a:r>
                <a:rPr lang="en-US" sz="2000" b="1" dirty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trên</a:t>
              </a:r>
              <a:r>
                <a:rPr lang="en-US" sz="2000" b="1" dirty="0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VNanvant"/>
                  <a:cs typeface="Times New Roman" panose="02020603050405020304" pitchFamily="18" charset="0"/>
                </a:rPr>
                <a:t>đầu</a:t>
              </a:r>
              <a:endParaRPr lang="en-US" sz="2000" b="1" dirty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endParaRPr lang="en-US" dirty="0">
                <a:solidFill>
                  <a:srgbClr val="FF0000"/>
                </a:solidFill>
                <a:latin typeface="VNanvant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9" t="31335" r="30909"/>
            <a:stretch/>
          </p:blipFill>
          <p:spPr>
            <a:xfrm>
              <a:off x="10367711" y="2656900"/>
              <a:ext cx="1138489" cy="759106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/>
          <a:srcRect l="31334" t="30952" r="34000"/>
          <a:stretch/>
        </p:blipFill>
        <p:spPr>
          <a:xfrm>
            <a:off x="11108475" y="3430493"/>
            <a:ext cx="676507" cy="69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80570"/>
      </p:ext>
    </p:extLst>
  </p:cSld>
  <p:clrMapOvr>
    <a:masterClrMapping/>
  </p:clrMapOvr>
  <p:transition spd="slow" advClick="0">
    <p:zo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0" grpId="0" animBg="1"/>
      <p:bldP spid="30" grpId="1" animBg="1"/>
      <p:bldP spid="31" grpId="0" animBg="1"/>
      <p:bldP spid="5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7336</TotalTime>
  <Words>589</Words>
  <Application>Microsoft Office PowerPoint</Application>
  <PresentationFormat>Widescreen</PresentationFormat>
  <Paragraphs>163</Paragraphs>
  <Slides>19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.VnAvant</vt:lpstr>
      <vt:lpstr>Arial</vt:lpstr>
      <vt:lpstr>Calibri</vt:lpstr>
      <vt:lpstr>Congenial Black</vt:lpstr>
      <vt:lpstr>Tahoma</vt:lpstr>
      <vt:lpstr>Times New Roman</vt:lpstr>
      <vt:lpstr>VNanvant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 CHƠI “ Tìm chữ”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832</cp:revision>
  <dcterms:created xsi:type="dcterms:W3CDTF">2012-01-14T17:42:58Z</dcterms:created>
  <dcterms:modified xsi:type="dcterms:W3CDTF">2024-05-16T05:03:16Z</dcterms:modified>
</cp:coreProperties>
</file>