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4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1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3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1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3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8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3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5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5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5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2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E1556-5178-4AD3-8F61-79EA2A8C4B62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5E326-DEAC-40C6-AD74-4FF9AA9A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5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447"/>
            <a:ext cx="12191999" cy="69114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885" y="342007"/>
            <a:ext cx="5572227" cy="7803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731" y="1535527"/>
            <a:ext cx="1285009" cy="114232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87905" y="3091014"/>
            <a:ext cx="6216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MĨ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33280" y="3870080"/>
            <a:ext cx="4687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b="1" dirty="0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endParaRPr lang="en-US" sz="2400" b="1" dirty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7380" y="4796135"/>
            <a:ext cx="3103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66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2987899" y="180304"/>
            <a:ext cx="7379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“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14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TextBox 8"/>
          <p:cNvSpPr txBox="1"/>
          <p:nvPr/>
        </p:nvSpPr>
        <p:spPr>
          <a:xfrm>
            <a:off x="2550017" y="566241"/>
            <a:ext cx="5731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15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3130454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42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Huy Nguyen Duc</cp:lastModifiedBy>
  <cp:revision>4</cp:revision>
  <dcterms:created xsi:type="dcterms:W3CDTF">2024-05-14T12:24:58Z</dcterms:created>
  <dcterms:modified xsi:type="dcterms:W3CDTF">2024-05-14T12:45:55Z</dcterms:modified>
</cp:coreProperties>
</file>