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1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0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6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6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9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0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0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8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1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1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AF95B-6178-44E5-8D9F-3A19AABFA01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D89CA-E6DF-4AB6-AF36-AD11FDE7C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4699"/>
            <a:ext cx="12192000" cy="71026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0" y="11566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BIÊN</a:t>
            </a:r>
            <a:endParaRPr lang="en-US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5847" y="1038739"/>
            <a:ext cx="1286367" cy="11400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98631" y="2455670"/>
            <a:ext cx="6636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PHẤT TRIỂN NGÔN NGỮ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4545" y="3463677"/>
            <a:ext cx="4468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6929" y="4394740"/>
            <a:ext cx="2292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  <p:sp>
        <p:nvSpPr>
          <p:cNvPr id="5" name="TextBox 4"/>
          <p:cNvSpPr txBox="1"/>
          <p:nvPr/>
        </p:nvSpPr>
        <p:spPr>
          <a:xfrm>
            <a:off x="2962141" y="167425"/>
            <a:ext cx="6645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43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08"/>
            <a:ext cx="12192000" cy="6888408"/>
          </a:xfrm>
        </p:spPr>
      </p:pic>
      <p:sp>
        <p:nvSpPr>
          <p:cNvPr id="5" name="TextBox 4"/>
          <p:cNvSpPr txBox="1"/>
          <p:nvPr/>
        </p:nvSpPr>
        <p:spPr>
          <a:xfrm>
            <a:off x="3979572" y="115910"/>
            <a:ext cx="5937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58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998" y="0"/>
            <a:ext cx="12214997" cy="6857999"/>
          </a:xfrm>
        </p:spPr>
      </p:pic>
    </p:spTree>
    <p:extLst>
      <p:ext uri="{BB962C8B-B14F-4D97-AF65-F5344CB8AC3E}">
        <p14:creationId xmlns:p14="http://schemas.microsoft.com/office/powerpoint/2010/main" val="80431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12"/>
            <a:ext cx="12192000" cy="6863211"/>
          </a:xfrm>
        </p:spPr>
      </p:pic>
      <p:sp>
        <p:nvSpPr>
          <p:cNvPr id="5" name="TextBox 4"/>
          <p:cNvSpPr txBox="1"/>
          <p:nvPr/>
        </p:nvSpPr>
        <p:spPr>
          <a:xfrm>
            <a:off x="2412642" y="1335090"/>
            <a:ext cx="73667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1239" y="302299"/>
            <a:ext cx="4790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5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91033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129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Huy Nguyen Duc</cp:lastModifiedBy>
  <cp:revision>5</cp:revision>
  <dcterms:created xsi:type="dcterms:W3CDTF">2024-05-14T13:05:58Z</dcterms:created>
  <dcterms:modified xsi:type="dcterms:W3CDTF">2024-05-14T13:41:47Z</dcterms:modified>
</cp:coreProperties>
</file>