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71" r:id="rId2"/>
    <p:sldId id="258" r:id="rId3"/>
    <p:sldId id="259" r:id="rId4"/>
    <p:sldId id="265" r:id="rId5"/>
    <p:sldId id="260" r:id="rId6"/>
    <p:sldId id="268" r:id="rId7"/>
    <p:sldId id="261" r:id="rId8"/>
    <p:sldId id="262" r:id="rId9"/>
    <p:sldId id="263" r:id="rId10"/>
    <p:sldId id="267" r:id="rId11"/>
    <p:sldId id="270" r:id="rId12"/>
    <p:sldId id="269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>
        <p:scale>
          <a:sx n="66" d="100"/>
          <a:sy n="66" d="100"/>
        </p:scale>
        <p:origin x="-858" y="-27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C5C139-0B13-4551-A0D8-0AFB4E29F0BD}" type="datetimeFigureOut">
              <a:rPr lang="en-US" smtClean="0"/>
              <a:t>14/05/2024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D29CF5-F239-4F83-940C-CF16829573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01254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3B254E3-35E8-4718-BFDF-6A48D1AA6B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D31E1652-C26B-4512-887C-AAF531DF0B9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0402971-0269-4B37-9FD2-F916A14D1F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1D516E-180A-4BF2-9DFC-E44367D0EA12}" type="datetimeFigureOut">
              <a:rPr lang="en-US" smtClean="0"/>
              <a:t>14/05/2024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C4ACF74-2BCB-4E47-8A7E-4B86B858F2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50F06F1-B858-436F-A865-01A639E959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177ABD-06A4-4CF3-BF3D-9EDFFA04BC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34129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D0C3AA1-D963-4884-B745-4DEB3C0067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3DEBC658-057B-47C2-959C-16876CB772E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9B1F84A-B176-44A0-B14F-AACF62C8C7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1D516E-180A-4BF2-9DFC-E44367D0EA12}" type="datetimeFigureOut">
              <a:rPr lang="en-US" smtClean="0"/>
              <a:t>14/05/2024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DE4EEA7-5CC3-4A81-BC34-4131B104C8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A371AED-472B-449A-AF47-1E1514F0EA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177ABD-06A4-4CF3-BF3D-9EDFFA04BC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8691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3C6F337C-8795-4D5C-BC12-D1788C6B62B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F61CA486-3A97-4F8D-9154-BE786F1C385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F8C4356-2505-448B-A7F1-15D41A17A0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1D516E-180A-4BF2-9DFC-E44367D0EA12}" type="datetimeFigureOut">
              <a:rPr lang="en-US" smtClean="0"/>
              <a:t>14/05/2024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389FE0A-633A-44B0-A0B3-596287BBD4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9339ED7-0E9D-41FB-A40F-0B474B7366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177ABD-06A4-4CF3-BF3D-9EDFFA04BC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92370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81F54A8-7AF9-4FC5-8EEC-A4AD4E084F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23CE549-0004-46BD-90E4-5730B6948D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D9AD18C-286C-430E-9063-9F90184B49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1D516E-180A-4BF2-9DFC-E44367D0EA12}" type="datetimeFigureOut">
              <a:rPr lang="en-US" smtClean="0"/>
              <a:t>14/05/2024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343416B-F082-44D2-807D-9713CA0776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B709EE4-36A4-4890-B5E6-A8AB40D392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177ABD-06A4-4CF3-BF3D-9EDFFA04BC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07769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C23B75B-7830-472A-94BA-56CBC082E7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2A8DBDEF-F78C-4DF5-A67C-0D9DFB8F65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F336888-2FA1-4204-B153-5220BB2FE0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1D516E-180A-4BF2-9DFC-E44367D0EA12}" type="datetimeFigureOut">
              <a:rPr lang="en-US" smtClean="0"/>
              <a:t>14/05/2024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12DA4D4-B0A6-4007-8F0E-7C2892A80D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073634F-307A-453F-9735-F04D9E48E0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177ABD-06A4-4CF3-BF3D-9EDFFA04BC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69754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2932E29-DBF3-4515-AD06-CE3D71AD14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A307050-987E-4484-B21E-F2EBE4B55FF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70566BFD-BC41-4A99-AD87-3952DDB9D7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23711ECA-1FFC-4DA5-973A-A197241F5C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1D516E-180A-4BF2-9DFC-E44367D0EA12}" type="datetimeFigureOut">
              <a:rPr lang="en-US" smtClean="0"/>
              <a:t>14/05/2024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B21BFEF5-8C4E-49C7-84FC-094E9A0A5E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ADB244F4-E22C-4FCF-B537-16226542C9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177ABD-06A4-4CF3-BF3D-9EDFFA04BC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90242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FEE6D66-8197-4DD7-A6E2-AAE5519FE5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7D5222D0-83E4-473E-8C93-45AF8AD5B0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69661F73-634C-430D-846B-AA629021FA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49FFB93A-AD4F-43C8-A3B4-C42398EA917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91D75FB7-1B79-4098-8E04-6FA95D33789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DA0FA807-D063-43F5-855E-6CD97FCB5D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1D516E-180A-4BF2-9DFC-E44367D0EA12}" type="datetimeFigureOut">
              <a:rPr lang="en-US" smtClean="0"/>
              <a:t>14/05/2024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E9DB42EC-55CD-472F-853B-61CF7C65DF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0D32C676-3E02-48DE-943B-01F82F409C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177ABD-06A4-4CF3-BF3D-9EDFFA04BC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93359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3F76F00-FF54-4629-8678-EA0B8D129D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7B34270D-2361-4625-B1D5-7CDFA64C20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1D516E-180A-4BF2-9DFC-E44367D0EA12}" type="datetimeFigureOut">
              <a:rPr lang="en-US" smtClean="0"/>
              <a:t>14/05/2024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39EB19EF-C9F1-4E5D-AA38-F8F17D2F00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9C2CD3CC-F8F7-4CC3-9B98-4F3CFF6361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177ABD-06A4-4CF3-BF3D-9EDFFA04BC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35419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5468BB7F-21BD-4AE8-A7B0-E54D665569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1D516E-180A-4BF2-9DFC-E44367D0EA12}" type="datetimeFigureOut">
              <a:rPr lang="en-US" smtClean="0"/>
              <a:t>14/05/2024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DDD6E8E9-9531-419C-A215-6DC104ECA0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F702625F-21BC-4A99-B629-9CDDF48738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177ABD-06A4-4CF3-BF3D-9EDFFA04BC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94737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202570C-383D-4F01-A475-F4FF030921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2AF2AAC-839C-4591-9147-1B94185E31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C7CA987B-59D4-4439-A0F7-90A027908E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12A0190-81C8-4964-BE06-C02041B395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1D516E-180A-4BF2-9DFC-E44367D0EA12}" type="datetimeFigureOut">
              <a:rPr lang="en-US" smtClean="0"/>
              <a:t>14/05/2024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0BE5B576-8952-43CD-99E3-190CFE0C9B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99C0302-6AA3-4ABB-8BF0-0942414E1F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177ABD-06A4-4CF3-BF3D-9EDFFA04BC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52397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58E72D5-518B-4FF3-B036-3BF1E08EAE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70DE5B86-26DF-4668-9A16-9C24A23AB81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A51A68C8-9C1A-4F3A-A0B4-C815AAB4A9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BE753EA1-28C2-41E4-9E1C-77045F0AEF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1D516E-180A-4BF2-9DFC-E44367D0EA12}" type="datetimeFigureOut">
              <a:rPr lang="en-US" smtClean="0"/>
              <a:t>14/05/2024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44E85168-E611-46B1-865A-F09259283E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9D1C1120-2A0A-4F4C-9F45-464A4536C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177ABD-06A4-4CF3-BF3D-9EDFFA04BC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08826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D87E0B05-1D13-491B-9630-9D50FF7D91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6A577E3-2152-4B66-9720-76CC889CB5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21E1185-2148-4E8A-AC39-DAE20629F74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1D516E-180A-4BF2-9DFC-E44367D0EA12}" type="datetimeFigureOut">
              <a:rPr lang="en-US" smtClean="0"/>
              <a:t>14/05/2024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CC84591-629E-4081-A92D-282C7337AE4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C815279-2A4B-4AAE-982B-BD80B8E0C1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177ABD-06A4-4CF3-BF3D-9EDFFA04BC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42309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.png"/><Relationship Id="rId4" Type="http://schemas.openxmlformats.org/officeDocument/2006/relationships/image" Target="../media/image6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0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g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057"/>
            <a:ext cx="12192000" cy="70690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3574" y="1233636"/>
            <a:ext cx="1278655" cy="1016078"/>
          </a:xfrm>
          <a:prstGeom prst="rect">
            <a:avLst/>
          </a:prstGeom>
        </p:spPr>
      </p:pic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3005136" y="58057"/>
            <a:ext cx="5704498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UBND QUẬN LONG BIÊN</a:t>
            </a:r>
          </a:p>
          <a:p>
            <a:pPr algn="ctr"/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TRƯỜNG MẦM NON BẮC BIÊN</a:t>
            </a:r>
          </a:p>
          <a:p>
            <a:pPr algn="ctr"/>
            <a:r>
              <a:rPr lang="en-US" sz="2400" b="1" dirty="0">
                <a:solidFill>
                  <a:srgbClr val="0000FF"/>
                </a:solidFill>
              </a:rPr>
              <a:t>************</a:t>
            </a:r>
            <a:endParaRPr lang="en-US" sz="2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857829" y="1939925"/>
            <a:ext cx="9448800" cy="43396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>
              <a:lnSpc>
                <a:spcPct val="150000"/>
              </a:lnSpc>
            </a:pPr>
            <a:r>
              <a:rPr lang="en-US" sz="2800" b="1" dirty="0" smtClean="0">
                <a:ln w="11430"/>
                <a:solidFill>
                  <a:srgbClr val="0000CC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4800" b="1" dirty="0" err="1" smtClean="0">
                <a:ln w="11430"/>
                <a:solidFill>
                  <a:srgbClr val="0000CC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Lĩnh</a:t>
            </a:r>
            <a:r>
              <a:rPr lang="en-US" sz="4800" b="1" dirty="0" smtClean="0">
                <a:ln w="11430"/>
                <a:solidFill>
                  <a:srgbClr val="0000CC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4800" b="1" dirty="0" err="1" smtClean="0">
                <a:ln w="11430"/>
                <a:solidFill>
                  <a:srgbClr val="0000CC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Vực</a:t>
            </a:r>
            <a:r>
              <a:rPr lang="en-US" sz="4800" b="1" dirty="0" smtClean="0">
                <a:ln w="11430"/>
                <a:solidFill>
                  <a:srgbClr val="0000CC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: Phát </a:t>
            </a:r>
            <a:r>
              <a:rPr lang="en-US" sz="4800" b="1" dirty="0" err="1" smtClean="0">
                <a:ln w="11430"/>
                <a:solidFill>
                  <a:srgbClr val="0000CC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Triển</a:t>
            </a:r>
            <a:r>
              <a:rPr lang="en-US" sz="4800" b="1" dirty="0" smtClean="0">
                <a:ln w="11430"/>
                <a:solidFill>
                  <a:srgbClr val="0000CC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4800" b="1" dirty="0" err="1" smtClean="0">
                <a:ln w="11430"/>
                <a:solidFill>
                  <a:srgbClr val="0000CC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Ngôn</a:t>
            </a:r>
            <a:r>
              <a:rPr lang="en-US" sz="4800" b="1" dirty="0" smtClean="0">
                <a:ln w="11430"/>
                <a:solidFill>
                  <a:srgbClr val="0000CC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4800" b="1" dirty="0" err="1" smtClean="0">
                <a:ln w="11430"/>
                <a:solidFill>
                  <a:srgbClr val="0000CC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Ngữ</a:t>
            </a:r>
            <a:endParaRPr lang="en-US" sz="4800" b="1" dirty="0" smtClean="0">
              <a:ln w="11430"/>
              <a:solidFill>
                <a:srgbClr val="0000CC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  <a:p>
            <a:pPr>
              <a:lnSpc>
                <a:spcPct val="150000"/>
              </a:lnSpc>
            </a:pPr>
            <a:r>
              <a:rPr lang="en-US" sz="2800" b="1" dirty="0" smtClean="0">
                <a:ln w="11430"/>
                <a:solidFill>
                  <a:srgbClr val="0000CC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                    Đề Tài: </a:t>
            </a:r>
            <a:r>
              <a:rPr lang="en-US" sz="2800" b="1" dirty="0" err="1" smtClean="0">
                <a:ln w="11430"/>
                <a:solidFill>
                  <a:srgbClr val="0000CC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Trò</a:t>
            </a:r>
            <a:r>
              <a:rPr lang="en-US" sz="2800" b="1" dirty="0" smtClean="0">
                <a:ln w="11430"/>
                <a:solidFill>
                  <a:srgbClr val="0000CC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2800" b="1" dirty="0" err="1" smtClean="0">
                <a:ln w="11430"/>
                <a:solidFill>
                  <a:srgbClr val="0000CC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chơi</a:t>
            </a:r>
            <a:r>
              <a:rPr lang="en-US" sz="2800" b="1" dirty="0" smtClean="0">
                <a:ln w="11430"/>
                <a:solidFill>
                  <a:srgbClr val="0000CC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2800" b="1" dirty="0" err="1" smtClean="0">
                <a:ln w="11430"/>
                <a:solidFill>
                  <a:srgbClr val="0000CC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chữ</a:t>
            </a:r>
            <a:r>
              <a:rPr lang="en-US" sz="2800" b="1" dirty="0" smtClean="0">
                <a:ln w="11430"/>
                <a:solidFill>
                  <a:srgbClr val="0000CC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2800" b="1" dirty="0" err="1" smtClean="0">
                <a:ln w="11430"/>
                <a:solidFill>
                  <a:srgbClr val="0000CC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cái</a:t>
            </a:r>
            <a:r>
              <a:rPr lang="en-US" sz="2800" b="1" dirty="0" smtClean="0">
                <a:ln w="11430"/>
                <a:solidFill>
                  <a:srgbClr val="0000CC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S-X</a:t>
            </a:r>
            <a:endParaRPr lang="en-US" sz="2800" b="1" dirty="0" smtClean="0">
              <a:ln w="11430"/>
              <a:solidFill>
                <a:srgbClr val="0000CC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  <a:p>
            <a:pPr>
              <a:lnSpc>
                <a:spcPct val="150000"/>
              </a:lnSpc>
            </a:pPr>
            <a:r>
              <a:rPr lang="en-US" sz="2800" b="1" dirty="0" smtClean="0">
                <a:ln w="11430"/>
                <a:solidFill>
                  <a:srgbClr val="0000CC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                    </a:t>
            </a:r>
            <a:r>
              <a:rPr lang="en-US" sz="2800" b="1" cap="none" spc="0" dirty="0" err="1" smtClean="0">
                <a:ln w="11430"/>
                <a:solidFill>
                  <a:srgbClr val="0000CC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Giáo</a:t>
            </a:r>
            <a:r>
              <a:rPr lang="en-US" sz="2800" b="1" cap="none" spc="0" dirty="0" smtClean="0">
                <a:ln w="11430"/>
                <a:solidFill>
                  <a:srgbClr val="0000CC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2800" b="1" cap="none" spc="0" dirty="0" err="1" smtClean="0">
                <a:ln w="11430"/>
                <a:solidFill>
                  <a:srgbClr val="0000CC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Viên</a:t>
            </a:r>
            <a:r>
              <a:rPr lang="en-US" sz="2800" b="1" cap="none" spc="0" dirty="0" smtClean="0">
                <a:ln w="11430"/>
                <a:solidFill>
                  <a:srgbClr val="0000CC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:</a:t>
            </a:r>
            <a:r>
              <a:rPr lang="en-US" sz="2800" b="1" dirty="0">
                <a:ln w="11430"/>
                <a:solidFill>
                  <a:srgbClr val="0000CC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n w="11430"/>
                <a:solidFill>
                  <a:srgbClr val="0000CC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Ngô</a:t>
            </a:r>
            <a:r>
              <a:rPr lang="en-US" sz="2800" b="1" dirty="0" smtClean="0">
                <a:ln w="11430"/>
                <a:solidFill>
                  <a:srgbClr val="0000CC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n w="11430"/>
                <a:solidFill>
                  <a:srgbClr val="0000CC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2800" b="1" dirty="0" smtClean="0">
                <a:ln w="11430"/>
                <a:solidFill>
                  <a:srgbClr val="0000CC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n w="11430"/>
                <a:solidFill>
                  <a:srgbClr val="0000CC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2800" b="1" dirty="0" smtClean="0">
                <a:ln w="11430"/>
                <a:solidFill>
                  <a:srgbClr val="0000CC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n w="11430"/>
                <a:solidFill>
                  <a:srgbClr val="0000CC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Châm</a:t>
            </a:r>
            <a:endParaRPr lang="en-US" sz="2800" b="1" cap="none" spc="0" dirty="0" smtClean="0">
              <a:ln w="11430"/>
              <a:solidFill>
                <a:srgbClr val="0000CC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  <a:p>
            <a:pPr>
              <a:lnSpc>
                <a:spcPct val="150000"/>
              </a:lnSpc>
            </a:pPr>
            <a:r>
              <a:rPr lang="en-US" sz="2800" b="1" dirty="0" smtClean="0">
                <a:ln w="11430"/>
                <a:solidFill>
                  <a:srgbClr val="0000CC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                    Thời Gian: 30-35 </a:t>
            </a:r>
            <a:r>
              <a:rPr lang="en-US" sz="2800" b="1" dirty="0" err="1" smtClean="0">
                <a:ln w="11430"/>
                <a:solidFill>
                  <a:srgbClr val="0000CC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phút</a:t>
            </a:r>
            <a:r>
              <a:rPr lang="en-US" sz="2800" b="1" dirty="0" smtClean="0">
                <a:ln w="11430"/>
                <a:solidFill>
                  <a:srgbClr val="0000CC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en-US" sz="2800" b="1" dirty="0">
                <a:ln w="11430"/>
                <a:solidFill>
                  <a:srgbClr val="0000CC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2800" b="1" dirty="0" smtClean="0">
                <a:ln w="11430"/>
                <a:solidFill>
                  <a:srgbClr val="0000CC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                   </a:t>
            </a:r>
            <a:r>
              <a:rPr lang="en-US" sz="2800" b="1" dirty="0">
                <a:ln w="11430"/>
                <a:solidFill>
                  <a:srgbClr val="0000CC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Lứa tuổi: 5-6 </a:t>
            </a:r>
            <a:r>
              <a:rPr lang="en-US" sz="2800" b="1" dirty="0" smtClean="0">
                <a:ln w="11430"/>
                <a:solidFill>
                  <a:srgbClr val="0000CC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tuổi</a:t>
            </a:r>
          </a:p>
          <a:p>
            <a:pPr algn="ctr">
              <a:lnSpc>
                <a:spcPct val="150000"/>
              </a:lnSpc>
            </a:pPr>
            <a:r>
              <a:rPr lang="en-US" sz="2400" b="1" dirty="0" smtClean="0">
                <a:ln w="11430"/>
                <a:solidFill>
                  <a:srgbClr val="0000CC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Năm Học: 2023 - 2024</a:t>
            </a:r>
            <a:endParaRPr lang="en-US" sz="2400" b="1" cap="none" spc="0" dirty="0">
              <a:ln w="11430"/>
              <a:solidFill>
                <a:srgbClr val="0000CC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27158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8BA5CB8-744E-4536-A471-E79273CA12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0ECD5CEE-E3E6-462B-8971-F9BFE3A5349D}"/>
              </a:ext>
            </a:extLst>
          </p:cNvPr>
          <p:cNvSpPr txBox="1"/>
          <p:nvPr/>
        </p:nvSpPr>
        <p:spPr>
          <a:xfrm>
            <a:off x="3521864" y="2521236"/>
            <a:ext cx="3135987" cy="52322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r>
              <a:rPr lang="vi-VN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i: Chung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endParaRPr lang="en-US" sz="28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QueHuongTuoiDepBeat-V.A-4082769">
            <a:hlinkClick r:id="" action="ppaction://media"/>
            <a:extLst>
              <a:ext uri="{FF2B5EF4-FFF2-40B4-BE49-F238E27FC236}">
                <a16:creationId xmlns:a16="http://schemas.microsoft.com/office/drawing/2014/main" xmlns="" id="{F46102D7-0F70-45F7-9A0B-2C691A456A9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998098" y="331081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381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57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6D4A1A90-1920-4A77-91C7-79EBE0C626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BA4725C9-AA29-43C8-8F9F-9826DE6667DA}"/>
              </a:ext>
            </a:extLst>
          </p:cNvPr>
          <p:cNvSpPr txBox="1"/>
          <p:nvPr/>
        </p:nvSpPr>
        <p:spPr>
          <a:xfrm>
            <a:off x="3521864" y="2521236"/>
            <a:ext cx="3323539" cy="52322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r>
              <a:rPr lang="vi-VN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i: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Nặn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</a:p>
        </p:txBody>
      </p:sp>
    </p:spTree>
    <p:extLst>
      <p:ext uri="{BB962C8B-B14F-4D97-AF65-F5344CB8AC3E}">
        <p14:creationId xmlns:p14="http://schemas.microsoft.com/office/powerpoint/2010/main" val="1134953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8BA5CB8-744E-4536-A471-E79273CA12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D147CFA6-7EEA-479B-B98A-959756277BD1}"/>
              </a:ext>
            </a:extLst>
          </p:cNvPr>
          <p:cNvSpPr/>
          <p:nvPr/>
        </p:nvSpPr>
        <p:spPr>
          <a:xfrm>
            <a:off x="4077066" y="2342184"/>
            <a:ext cx="3795271" cy="923330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prstTxWarp prst="textWave1">
              <a:avLst/>
            </a:prstTxWarp>
            <a:spAutoFit/>
          </a:bodyPr>
          <a:lstStyle/>
          <a:p>
            <a:pPr algn="ctr"/>
            <a:r>
              <a:rPr lang="en-US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KẾT THÚC</a:t>
            </a:r>
            <a:endParaRPr lang="en-US" sz="54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329281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8083E7B-3650-4795-A3BA-FBE38A26FA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85" y="74490"/>
            <a:ext cx="11951581" cy="6718196"/>
          </a:xfrm>
          <a:prstGeom prst="rect">
            <a:avLst/>
          </a:prstGeom>
        </p:spPr>
      </p:pic>
      <p:pic>
        <p:nvPicPr>
          <p:cNvPr id="4" name="QueHuongTuoiDepBeat-V.A-4082769">
            <a:hlinkClick r:id="" action="ppaction://media"/>
            <a:extLst>
              <a:ext uri="{FF2B5EF4-FFF2-40B4-BE49-F238E27FC236}">
                <a16:creationId xmlns:a16="http://schemas.microsoft.com/office/drawing/2014/main" xmlns="" id="{785C4ED7-F6B1-4C5E-B6DD-6E0DD21DF6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570515" y="3105539"/>
            <a:ext cx="889518" cy="88951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6CCD6619-3E08-4DBD-8228-7D0682355B0C}"/>
              </a:ext>
            </a:extLst>
          </p:cNvPr>
          <p:cNvSpPr txBox="1"/>
          <p:nvPr/>
        </p:nvSpPr>
        <p:spPr>
          <a:xfrm>
            <a:off x="3489649" y="65314"/>
            <a:ext cx="4684296" cy="707886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HĐ 1: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hứng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4538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58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A0467CA-F0EC-4AA4-B9D7-1D73C528CD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792686"/>
          </a:xfrm>
          <a:prstGeom prst="rect">
            <a:avLst/>
          </a:prstGeom>
        </p:spPr>
      </p:pic>
      <p:pic>
        <p:nvPicPr>
          <p:cNvPr id="6" name="NhaySapInstrumental-VA_4fn5w">
            <a:hlinkClick r:id="" action="ppaction://media"/>
            <a:extLst>
              <a:ext uri="{FF2B5EF4-FFF2-40B4-BE49-F238E27FC236}">
                <a16:creationId xmlns:a16="http://schemas.microsoft.com/office/drawing/2014/main" xmlns="" id="{D2ECAE13-F623-4170-87B1-BA9AC2EA591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E0F98DBF-7891-4E87-96A0-48B0AEA23AB0}"/>
              </a:ext>
            </a:extLst>
          </p:cNvPr>
          <p:cNvSpPr txBox="1"/>
          <p:nvPr/>
        </p:nvSpPr>
        <p:spPr>
          <a:xfrm>
            <a:off x="4011230" y="0"/>
            <a:ext cx="4378506" cy="707886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r>
              <a:rPr lang="vi-VN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i: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Nhảy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sạp</a:t>
            </a:r>
            <a:endParaRPr lang="en-US" sz="4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7891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444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8BA5CB8-744E-4536-A471-E79273CA12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0ECD5CEE-E3E6-462B-8971-F9BFE3A5349D}"/>
              </a:ext>
            </a:extLst>
          </p:cNvPr>
          <p:cNvSpPr txBox="1"/>
          <p:nvPr/>
        </p:nvSpPr>
        <p:spPr>
          <a:xfrm>
            <a:off x="3521864" y="2521236"/>
            <a:ext cx="4072140" cy="52322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r>
              <a:rPr lang="vi-VN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i: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endParaRPr lang="en-US" sz="28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90631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F3B61B94-94B9-4532-B3C5-99542CA3F1D8}"/>
              </a:ext>
            </a:extLst>
          </p:cNvPr>
          <p:cNvSpPr txBox="1"/>
          <p:nvPr/>
        </p:nvSpPr>
        <p:spPr>
          <a:xfrm>
            <a:off x="4898571" y="877077"/>
            <a:ext cx="3359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443B7B89-0478-4FFF-AAE4-FEB250B2F0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63" y="16487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C8F4EA34-FE69-4A76-BE4E-EE6D6765A37B}"/>
              </a:ext>
            </a:extLst>
          </p:cNvPr>
          <p:cNvSpPr txBox="1"/>
          <p:nvPr/>
        </p:nvSpPr>
        <p:spPr>
          <a:xfrm>
            <a:off x="5397323" y="2656850"/>
            <a:ext cx="998991" cy="28007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</a:p>
          <a:p>
            <a:r>
              <a:rPr lang="en-US" sz="8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226F5AD0-E3D5-4C64-9896-BF89B71271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3414388" cy="273386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B9DB3550-3374-4DAE-B0D1-C75D23171C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3494" y="3937518"/>
            <a:ext cx="3598506" cy="292048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4C6B791F-97B2-4AC0-A13B-0AF1351731B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7145" y="-48452"/>
            <a:ext cx="3634855" cy="280076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1D700B74-CCFB-416F-9441-5E2AE82FD9E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0691" y="0"/>
            <a:ext cx="3414388" cy="2656849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603C6FDF-4940-4467-B5CD-9B8B4DE3BED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78898"/>
            <a:ext cx="3508310" cy="3079103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DC367112-2E92-4F1A-8996-4973B69BC469}"/>
              </a:ext>
            </a:extLst>
          </p:cNvPr>
          <p:cNvSpPr txBox="1"/>
          <p:nvPr/>
        </p:nvSpPr>
        <p:spPr>
          <a:xfrm>
            <a:off x="485630" y="2087538"/>
            <a:ext cx="2640564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Nhảy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sạp</a:t>
            </a:r>
            <a:endParaRPr lang="en-US" sz="36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10CB7AA6-2409-4678-9D7D-AFB2A50C0900}"/>
              </a:ext>
            </a:extLst>
          </p:cNvPr>
          <p:cNvSpPr txBox="1"/>
          <p:nvPr/>
        </p:nvSpPr>
        <p:spPr>
          <a:xfrm>
            <a:off x="569167" y="6328101"/>
            <a:ext cx="2267339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</a:rPr>
              <a:t>Hoa</a:t>
            </a:r>
            <a:r>
              <a:rPr lang="en-US" sz="2800" dirty="0">
                <a:solidFill>
                  <a:srgbClr val="FF0000"/>
                </a:solidFill>
              </a:rPr>
              <a:t> ban </a:t>
            </a:r>
            <a:r>
              <a:rPr lang="en-US" sz="2800" dirty="0" err="1">
                <a:solidFill>
                  <a:srgbClr val="FF0000"/>
                </a:solidFill>
              </a:rPr>
              <a:t>trắng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9617ED00-ECB2-45C6-8C01-DE32CA10AB10}"/>
              </a:ext>
            </a:extLst>
          </p:cNvPr>
          <p:cNvSpPr txBox="1"/>
          <p:nvPr/>
        </p:nvSpPr>
        <p:spPr>
          <a:xfrm>
            <a:off x="4387825" y="2133629"/>
            <a:ext cx="2218248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khèn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697C0F7E-9C40-4D8F-AADD-8DF6C7FE711C}"/>
              </a:ext>
            </a:extLst>
          </p:cNvPr>
          <p:cNvSpPr txBox="1"/>
          <p:nvPr/>
        </p:nvSpPr>
        <p:spPr>
          <a:xfrm>
            <a:off x="9489070" y="2087538"/>
            <a:ext cx="1807354" cy="646331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Múa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xòe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7F2579DA-E9C9-4EC9-AF2F-3E9A6F132391}"/>
              </a:ext>
            </a:extLst>
          </p:cNvPr>
          <p:cNvSpPr txBox="1"/>
          <p:nvPr/>
        </p:nvSpPr>
        <p:spPr>
          <a:xfrm>
            <a:off x="9741848" y="6204990"/>
            <a:ext cx="1685077" cy="646331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sàn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xmlns="" id="{1CF8319A-F8DC-4945-BCF9-6C4AFC91685F}"/>
              </a:ext>
            </a:extLst>
          </p:cNvPr>
          <p:cNvCxnSpPr>
            <a:cxnSpLocks/>
          </p:cNvCxnSpPr>
          <p:nvPr/>
        </p:nvCxnSpPr>
        <p:spPr>
          <a:xfrm flipH="1" flipV="1">
            <a:off x="2155987" y="2568437"/>
            <a:ext cx="3414389" cy="113344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xmlns="" id="{2DF0D44F-100E-4527-9AA0-B9DBC6F2611B}"/>
              </a:ext>
            </a:extLst>
          </p:cNvPr>
          <p:cNvCxnSpPr>
            <a:cxnSpLocks/>
          </p:cNvCxnSpPr>
          <p:nvPr/>
        </p:nvCxnSpPr>
        <p:spPr>
          <a:xfrm>
            <a:off x="6096000" y="3601616"/>
            <a:ext cx="4746171" cy="2920482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xmlns="" id="{D8501E0C-567B-484C-8AAC-BE37197FB4A1}"/>
              </a:ext>
            </a:extLst>
          </p:cNvPr>
          <p:cNvCxnSpPr>
            <a:cxnSpLocks/>
          </p:cNvCxnSpPr>
          <p:nvPr/>
        </p:nvCxnSpPr>
        <p:spPr>
          <a:xfrm flipV="1">
            <a:off x="6112963" y="2568438"/>
            <a:ext cx="4514604" cy="2355883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13170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8BA5CB8-744E-4536-A471-E79273CA12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0ECD5CEE-E3E6-462B-8971-F9BFE3A5349D}"/>
              </a:ext>
            </a:extLst>
          </p:cNvPr>
          <p:cNvSpPr txBox="1"/>
          <p:nvPr/>
        </p:nvSpPr>
        <p:spPr>
          <a:xfrm>
            <a:off x="4100362" y="2511905"/>
            <a:ext cx="2701573" cy="52322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Trò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i: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xúc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xắc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50908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C2445F5-FD0A-40E5-BAA3-928F737EFB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473995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4E6CFD18-3630-4A6A-B0B0-3F2996D41991}"/>
              </a:ext>
            </a:extLst>
          </p:cNvPr>
          <p:cNvSpPr txBox="1"/>
          <p:nvPr/>
        </p:nvSpPr>
        <p:spPr>
          <a:xfrm>
            <a:off x="3001947" y="3352810"/>
            <a:ext cx="1994457" cy="1107996"/>
          </a:xfrm>
          <a:prstGeom prst="rect">
            <a:avLst/>
          </a:prstGeom>
          <a:solidFill>
            <a:srgbClr val="00B0F0"/>
          </a:solidFill>
        </p:spPr>
        <p:txBody>
          <a:bodyPr wrap="none" rtlCol="0">
            <a:spAutoFit/>
          </a:bodyPr>
          <a:lstStyle/>
          <a:p>
            <a:r>
              <a:rPr lang="en-US" sz="66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DAA66574-8246-47D6-955B-B5ED1C333C43}"/>
              </a:ext>
            </a:extLst>
          </p:cNvPr>
          <p:cNvSpPr txBox="1"/>
          <p:nvPr/>
        </p:nvSpPr>
        <p:spPr>
          <a:xfrm>
            <a:off x="4890734" y="3352810"/>
            <a:ext cx="819455" cy="1107996"/>
          </a:xfrm>
          <a:prstGeom prst="rect">
            <a:avLst/>
          </a:prstGeom>
          <a:solidFill>
            <a:srgbClr val="00B0F0"/>
          </a:solidFill>
        </p:spPr>
        <p:txBody>
          <a:bodyPr wrap="none" rtlCol="0">
            <a:spAutoFit/>
          </a:bodyPr>
          <a:lstStyle/>
          <a:p>
            <a:r>
              <a:rPr lang="en-US" sz="6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6567002B-B730-41D2-B6DF-3A12258766CB}"/>
              </a:ext>
            </a:extLst>
          </p:cNvPr>
          <p:cNvSpPr txBox="1"/>
          <p:nvPr/>
        </p:nvSpPr>
        <p:spPr>
          <a:xfrm>
            <a:off x="5392923" y="3352810"/>
            <a:ext cx="1406154" cy="1107996"/>
          </a:xfrm>
          <a:prstGeom prst="rect">
            <a:avLst/>
          </a:prstGeom>
          <a:solidFill>
            <a:srgbClr val="00B0F0"/>
          </a:solidFill>
        </p:spPr>
        <p:txBody>
          <a:bodyPr wrap="none" rtlCol="0">
            <a:spAutoFit/>
          </a:bodyPr>
          <a:lstStyle/>
          <a:p>
            <a:r>
              <a:rPr lang="en-US" sz="66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endParaRPr lang="en-US" sz="66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04E6CA8A-8EF3-43EF-960C-E7F7695FF8E3}"/>
              </a:ext>
            </a:extLst>
          </p:cNvPr>
          <p:cNvSpPr txBox="1"/>
          <p:nvPr/>
        </p:nvSpPr>
        <p:spPr>
          <a:xfrm>
            <a:off x="3742534" y="5206482"/>
            <a:ext cx="513282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B8B4479B-FA46-45BA-ABF9-4B268CE12AC3}"/>
              </a:ext>
            </a:extLst>
          </p:cNvPr>
          <p:cNvSpPr txBox="1"/>
          <p:nvPr/>
        </p:nvSpPr>
        <p:spPr>
          <a:xfrm>
            <a:off x="4785064" y="5206482"/>
            <a:ext cx="607859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09B6EAFC-6471-49FF-9225-44612C979284}"/>
              </a:ext>
            </a:extLst>
          </p:cNvPr>
          <p:cNvSpPr/>
          <p:nvPr/>
        </p:nvSpPr>
        <p:spPr>
          <a:xfrm>
            <a:off x="102637" y="4991039"/>
            <a:ext cx="2640563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Bé</a:t>
            </a:r>
            <a:r>
              <a:rPr lang="en-US" sz="40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en-US" sz="4000" b="1" cap="none" spc="0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chọn</a:t>
            </a:r>
            <a:r>
              <a:rPr lang="en-US" sz="40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en-US" sz="4000" b="1" cap="none" spc="0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chữ</a:t>
            </a:r>
            <a:r>
              <a:rPr lang="en-US" sz="40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en-US" sz="4000" b="1" cap="none" spc="0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gì</a:t>
            </a:r>
            <a:r>
              <a:rPr lang="en-US" sz="40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475450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3.7037E-6 L 0.0082 -0.271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4" y="-135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ACC7ACC-4C2A-4A06-B165-2BD3A728F7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463731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44B3A06E-AB9C-4932-BF92-1F4E3FB5CBBA}"/>
              </a:ext>
            </a:extLst>
          </p:cNvPr>
          <p:cNvSpPr/>
          <p:nvPr/>
        </p:nvSpPr>
        <p:spPr>
          <a:xfrm>
            <a:off x="102637" y="4991039"/>
            <a:ext cx="2640563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Bé</a:t>
            </a:r>
            <a:r>
              <a:rPr lang="en-US" sz="40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en-US" sz="4000" b="1" cap="none" spc="0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chọn</a:t>
            </a:r>
            <a:r>
              <a:rPr lang="en-US" sz="40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en-US" sz="4000" b="1" cap="none" spc="0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chữ</a:t>
            </a:r>
            <a:r>
              <a:rPr lang="en-US" sz="40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en-US" sz="4000" b="1" cap="none" spc="0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gì</a:t>
            </a:r>
            <a:r>
              <a:rPr lang="en-US" sz="40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E223532F-1C71-4C45-9A84-7A2396A283B1}"/>
              </a:ext>
            </a:extLst>
          </p:cNvPr>
          <p:cNvSpPr txBox="1"/>
          <p:nvPr/>
        </p:nvSpPr>
        <p:spPr>
          <a:xfrm>
            <a:off x="3593347" y="3929428"/>
            <a:ext cx="1215319" cy="70788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227391AF-B6AF-4FF8-9862-D6D920B99C5C}"/>
              </a:ext>
            </a:extLst>
          </p:cNvPr>
          <p:cNvSpPr txBox="1"/>
          <p:nvPr/>
        </p:nvSpPr>
        <p:spPr>
          <a:xfrm>
            <a:off x="4693599" y="3929428"/>
            <a:ext cx="466530" cy="70788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10E0DA17-6681-48B1-AE85-CF7154EEC12E}"/>
              </a:ext>
            </a:extLst>
          </p:cNvPr>
          <p:cNvSpPr txBox="1"/>
          <p:nvPr/>
        </p:nvSpPr>
        <p:spPr>
          <a:xfrm>
            <a:off x="4998409" y="3912007"/>
            <a:ext cx="1680268" cy="707886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ao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DBAAA9F0-ED7C-4D0F-933B-51335F9847EB}"/>
              </a:ext>
            </a:extLst>
          </p:cNvPr>
          <p:cNvSpPr txBox="1"/>
          <p:nvPr/>
        </p:nvSpPr>
        <p:spPr>
          <a:xfrm>
            <a:off x="4180317" y="5017438"/>
            <a:ext cx="513282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2EB8B1FA-2FAF-4C3F-8D80-3A0B9C9392B5}"/>
              </a:ext>
            </a:extLst>
          </p:cNvPr>
          <p:cNvSpPr txBox="1"/>
          <p:nvPr/>
        </p:nvSpPr>
        <p:spPr>
          <a:xfrm>
            <a:off x="5085485" y="4961454"/>
            <a:ext cx="64633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2533917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0 L 0.03828 -0.2069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14" y="-10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EA1295C-93CB-48EA-B1CB-22A0C05D56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71" y="-14129"/>
            <a:ext cx="12192000" cy="41148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92191D07-7A6A-447D-9FAF-281AD0E7A6B4}"/>
              </a:ext>
            </a:extLst>
          </p:cNvPr>
          <p:cNvSpPr/>
          <p:nvPr/>
        </p:nvSpPr>
        <p:spPr>
          <a:xfrm>
            <a:off x="102637" y="4991039"/>
            <a:ext cx="2640563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Bé</a:t>
            </a:r>
            <a:r>
              <a:rPr lang="en-US" sz="40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en-US" sz="4000" b="1" cap="none" spc="0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chọn</a:t>
            </a:r>
            <a:r>
              <a:rPr lang="en-US" sz="40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en-US" sz="4000" b="1" cap="none" spc="0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chữ</a:t>
            </a:r>
            <a:r>
              <a:rPr lang="en-US" sz="40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en-US" sz="4000" b="1" cap="none" spc="0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gì</a:t>
            </a:r>
            <a:r>
              <a:rPr lang="en-US" sz="40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809C46EE-0231-4E29-98B7-119DC9CB2375}"/>
              </a:ext>
            </a:extLst>
          </p:cNvPr>
          <p:cNvSpPr txBox="1"/>
          <p:nvPr/>
        </p:nvSpPr>
        <p:spPr>
          <a:xfrm>
            <a:off x="5546621" y="3269674"/>
            <a:ext cx="1332416" cy="830997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</a:t>
            </a:r>
            <a:r>
              <a:rPr lang="en-US" dirty="0">
                <a:solidFill>
                  <a:srgbClr val="002060"/>
                </a:solidFill>
              </a:rPr>
              <a:t>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8EE7C8A9-E761-4623-A311-4456FAA8DBF0}"/>
              </a:ext>
            </a:extLst>
          </p:cNvPr>
          <p:cNvSpPr txBox="1"/>
          <p:nvPr/>
        </p:nvSpPr>
        <p:spPr>
          <a:xfrm>
            <a:off x="6879037" y="3269673"/>
            <a:ext cx="646331" cy="830997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0E4B7B95-3E44-4AB9-BAEE-6745F2B8D670}"/>
              </a:ext>
            </a:extLst>
          </p:cNvPr>
          <p:cNvSpPr txBox="1"/>
          <p:nvPr/>
        </p:nvSpPr>
        <p:spPr>
          <a:xfrm>
            <a:off x="7243249" y="3256663"/>
            <a:ext cx="510076" cy="830997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ò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941E6012-2795-4025-84A5-C52728D783E5}"/>
              </a:ext>
            </a:extLst>
          </p:cNvPr>
          <p:cNvSpPr txBox="1"/>
          <p:nvPr/>
        </p:nvSpPr>
        <p:spPr>
          <a:xfrm>
            <a:off x="5415556" y="4833256"/>
            <a:ext cx="54373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B7EDEDDA-94E9-4259-8B20-A11782AF1348}"/>
              </a:ext>
            </a:extLst>
          </p:cNvPr>
          <p:cNvSpPr txBox="1"/>
          <p:nvPr/>
        </p:nvSpPr>
        <p:spPr>
          <a:xfrm>
            <a:off x="6232706" y="4833256"/>
            <a:ext cx="64633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314998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1.11111E-6 L 0.11901 -0.2754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51" y="-137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240</TotalTime>
  <Words>143</Words>
  <Application>Microsoft Office PowerPoint</Application>
  <PresentationFormat>Custom</PresentationFormat>
  <Paragraphs>41</Paragraphs>
  <Slides>12</Slides>
  <Notes>0</Notes>
  <HiddenSlides>0</HiddenSlides>
  <MMClips>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Admin</cp:lastModifiedBy>
  <cp:revision>14</cp:revision>
  <dcterms:created xsi:type="dcterms:W3CDTF">2020-06-18T07:01:33Z</dcterms:created>
  <dcterms:modified xsi:type="dcterms:W3CDTF">2024-05-14T08:52:45Z</dcterms:modified>
</cp:coreProperties>
</file>