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675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73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258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6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6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428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407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393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52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033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218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2CDAB-959B-4303-890E-4085BDFA62A8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529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608380" y="23519"/>
            <a:ext cx="3018775" cy="6558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BÁO</a:t>
            </a:r>
            <a:endParaRPr lang="en-US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20148" y="1545597"/>
            <a:ext cx="11016343" cy="4601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1.Thời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Ngày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29/03/2024</a:t>
            </a:r>
            <a:endParaRPr lang="en-US" sz="24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2.Nội dung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nặng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chiều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chuyên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khoa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:Tai –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mũi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Răng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mắt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khoa:Tim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Phổi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da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liễu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3.Địa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mầm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Bắc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Biên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Kính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bậc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hụynh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đầy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đủ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buổi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sức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khỏe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đạt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tốt</a:t>
            </a:r>
            <a:r>
              <a:rPr lang="en-US" sz="1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7423" y="555736"/>
            <a:ext cx="11303864" cy="14539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(V/v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sức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khỏe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2023 -2024)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mầm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Bắc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Biên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phối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Trạm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tế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Phường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Ngọc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Thụy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sức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khỏe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ợt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II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20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67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118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 TE</dc:creator>
  <cp:lastModifiedBy>Y TE</cp:lastModifiedBy>
  <cp:revision>3</cp:revision>
  <dcterms:created xsi:type="dcterms:W3CDTF">2023-10-03T02:53:32Z</dcterms:created>
  <dcterms:modified xsi:type="dcterms:W3CDTF">2024-03-22T08:21:36Z</dcterms:modified>
</cp:coreProperties>
</file>