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3" r:id="rId2"/>
    <p:sldMasterId id="2147483740" r:id="rId3"/>
  </p:sldMasterIdLst>
  <p:sldIdLst>
    <p:sldId id="258" r:id="rId4"/>
    <p:sldId id="260" r:id="rId5"/>
    <p:sldId id="264" r:id="rId6"/>
    <p:sldId id="265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92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5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45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8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89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4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6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1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36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713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34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9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0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4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69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66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15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362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70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6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8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83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16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248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877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F21EDF-1C51-4B52-B3D8-D0556E4A02C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69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E2BC7A-DC68-4AF6-9100-59F56365174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8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08385A-B09A-4758-801D-3E1E339296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09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AD7523-BC71-4449-B36F-ABF02902CF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64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5D170-C91C-4DC8-A501-D1496081E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11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76A0AB-9F09-4759-9A6C-3A04B084AC1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25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CA217A-D762-44EF-93F4-B3E38E0AC7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1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78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8A13CF-6E90-4430-A217-DAAB2358314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1E5EB2-AE12-465C-A84D-7CB7DE71CE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81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55BD19-EDE5-4B37-815B-D223A26DDB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17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2DF3A-97CB-4CB8-BD8C-2C4FD1A4F66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90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75E7EF-6C23-48E3-AA30-7D802B5608B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55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90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4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57959-BD1C-4E8F-A13B-D71423382EE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0D9E8-FE1E-4C5A-932E-68C5ADDD2AB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1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D53AED-FEB1-4841-8C30-147FD3BDC8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5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39.xml"/><Relationship Id="rId1" Type="http://schemas.openxmlformats.org/officeDocument/2006/relationships/audio" Target="file:///D:\am%20nhac\Nhac%20thieu%20nhi\Gia%20dinh\Hoang%20Hiep_Hong%20Mo%20-%20Mai%20Am%20Gia%20dinh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117566" y="-130629"/>
            <a:ext cx="12074434" cy="6988629"/>
            <a:chOff x="0" y="-19"/>
            <a:chExt cx="5760" cy="4377"/>
          </a:xfrm>
        </p:grpSpPr>
        <p:pic>
          <p:nvPicPr>
            <p:cNvPr id="205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4800600" y="2590800"/>
            <a:ext cx="2057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2819401" y="4419601"/>
            <a:ext cx="5534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Thêi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  : </a:t>
            </a:r>
            <a:r>
              <a:rPr lang="en-US" altLang="en-US" sz="2800" b="1" dirty="0" smtClean="0">
                <a:solidFill>
                  <a:srgbClr val="0000CC"/>
                </a:solidFill>
                <a:latin typeface=".VnTime" panose="020B7200000000000000" pitchFamily="34" charset="0"/>
              </a:rPr>
              <a:t>30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35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phót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Løa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tuæi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    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MÉu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gi¸o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28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Nguyễ</a:t>
            </a:r>
            <a:r>
              <a:rPr lang="en-US" altLang="en-US" sz="2800" b="1" noProof="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noProof="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2971800" y="914400"/>
            <a:ext cx="617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MẦM NON </a:t>
            </a:r>
            <a:r>
              <a:rPr lang="en-US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 BIÊN</a:t>
            </a:r>
            <a:r>
              <a:rPr kumimoji="0" lang="vi-VN" sz="2400" b="0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3048000" y="1905000"/>
            <a:ext cx="6444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Lĩnh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thẩm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mĩ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4A0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2819401" y="3505200"/>
            <a:ext cx="5474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54A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54A0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5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723708" y="1530281"/>
            <a:ext cx="8503920" cy="1343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kumimoji="0" lang="it-IT" sz="3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lang="it-IT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kumimoji="0" lang="it-IT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Doan-Tau-Nho-Xiu-CLB-Hoa-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5791200" y="3733799"/>
            <a:ext cx="609600" cy="54429"/>
          </a:xfrm>
          <a:prstGeom prst="rect">
            <a:avLst/>
          </a:prstGeom>
        </p:spPr>
      </p:pic>
      <p:pic>
        <p:nvPicPr>
          <p:cNvPr id="4" name="Doan-Tau-Nho-Xiu-CLB-Hoa-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4419600"/>
            <a:ext cx="14478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9440"/>
          </a:xfrm>
        </p:spPr>
      </p:pic>
    </p:spTree>
    <p:extLst>
      <p:ext uri="{BB962C8B-B14F-4D97-AF65-F5344CB8AC3E}">
        <p14:creationId xmlns:p14="http://schemas.microsoft.com/office/powerpoint/2010/main" val="13671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  <a:r>
              <a:rPr lang="nl-NL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gia </a:t>
            </a: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đình:</a:t>
            </a:r>
            <a:r>
              <a:rPr lang="en-US" sz="4400" dirty="0">
                <a:solidFill>
                  <a:srgbClr val="FF0000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* Dạy hát “Cả nhà thương nhau” sáng tác nhạc sĩ Phan Văn Minh</a:t>
            </a:r>
            <a:r>
              <a:rPr lang="en-US" sz="44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Ì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465af32f750af"/>
          <p:cNvPicPr>
            <a:picLocks noChangeAspect="1" noChangeArrowheads="1" noCrop="1"/>
          </p:cNvPicPr>
          <p:nvPr/>
        </p:nvPicPr>
        <p:blipFill>
          <a:blip r:embed="rId4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21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465af32f750af"/>
          <p:cNvPicPr>
            <a:picLocks noChangeAspect="1" noChangeArrowheads="1" noCrop="1"/>
          </p:cNvPicPr>
          <p:nvPr/>
        </p:nvPicPr>
        <p:blipFill>
          <a:blip r:embed="rId4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21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buom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1954">
            <a:off x="2775744" y="1339056"/>
            <a:ext cx="12954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6034089" y="3165475"/>
            <a:ext cx="123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1254033" y="2971800"/>
            <a:ext cx="7262949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0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WordArt 8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i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3" name="Hoang Hiep_Hong Mo - Mai Am Gia d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18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80" fill="hold"/>
                                        <p:tgtEl>
                                          <p:spTgt spid="57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73</Words>
  <Application>Microsoft Office PowerPoint</Application>
  <PresentationFormat>Widescreen</PresentationFormat>
  <Paragraphs>12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.VnAvant</vt:lpstr>
      <vt:lpstr>.VnTime</vt:lpstr>
      <vt:lpstr>Arial</vt:lpstr>
      <vt:lpstr>Times New Roman</vt:lpstr>
      <vt:lpstr>Trebuchet MS</vt:lpstr>
      <vt:lpstr>Wingdings 3</vt:lpstr>
      <vt:lpstr>Facet</vt:lpstr>
      <vt:lpstr>1_Facet</vt:lpstr>
      <vt:lpstr>Default Design</vt:lpstr>
      <vt:lpstr>PowerPoint Presentation</vt:lpstr>
      <vt:lpstr>PowerPoint Presentation</vt:lpstr>
      <vt:lpstr>PowerPoint Presentation</vt:lpstr>
      <vt:lpstr>Hoạt động 2: Phần II.                 Tài năng gia đình:  * Dạy hát “Cả nhà thương nhau” sáng tác nhạc sĩ Phan Văn Minh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2024-10-26T14:35:41Z</dcterms:created>
  <dcterms:modified xsi:type="dcterms:W3CDTF">2024-12-09T09:28:53Z</dcterms:modified>
</cp:coreProperties>
</file>