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4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ED1B-6789-4949-8096-58F3F1D1A70C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DC9F-2CD5-4EB3-8705-E2A7ABDD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3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7890" y="927463"/>
            <a:ext cx="541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TRƯỜNG MẦM NON BẮC BIÊN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599" y="3363685"/>
            <a:ext cx="4793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GIÁO ÁN</a:t>
            </a:r>
            <a:endParaRPr lang="en-US" sz="2000" dirty="0"/>
          </a:p>
          <a:p>
            <a:pPr algn="ctr"/>
            <a:r>
              <a:rPr lang="en-US" sz="2000" b="1" dirty="0"/>
              <a:t>LĨNH VỰC </a:t>
            </a:r>
            <a:r>
              <a:rPr lang="en-US" sz="2000" b="1" dirty="0" smtClean="0"/>
              <a:t>PHÁT TRIỂN NHẬN THỨC</a:t>
            </a:r>
            <a:endParaRPr lang="en-US" sz="2000" dirty="0"/>
          </a:p>
          <a:p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: </a:t>
            </a:r>
            <a:r>
              <a:rPr lang="en-US" sz="2000" smtClean="0"/>
              <a:t>KPKH: trò</a:t>
            </a:r>
            <a:r>
              <a:rPr lang="en-US" sz="2000" dirty="0" smtClean="0"/>
              <a:t> </a:t>
            </a:r>
            <a:r>
              <a:rPr lang="en-US" sz="2000" dirty="0" err="1" smtClean="0"/>
              <a:t>chuyện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</a:t>
            </a:r>
            <a:r>
              <a:rPr lang="en-US" sz="2000" dirty="0" err="1" smtClean="0"/>
              <a:t>bồ</a:t>
            </a:r>
            <a:r>
              <a:rPr lang="en-US" sz="2000" dirty="0" smtClean="0"/>
              <a:t> </a:t>
            </a:r>
            <a:r>
              <a:rPr lang="en-US" sz="2000" dirty="0" err="1" smtClean="0"/>
              <a:t>đội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: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nhỡ</a:t>
            </a:r>
            <a:r>
              <a:rPr lang="en-US" sz="2000" dirty="0"/>
              <a:t> B2</a:t>
            </a:r>
          </a:p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20 -25 </a:t>
            </a:r>
            <a:r>
              <a:rPr lang="en-US" sz="2000" dirty="0" err="1"/>
              <a:t>trẻ</a:t>
            </a:r>
            <a:endParaRPr lang="en-US" sz="2000" dirty="0"/>
          </a:p>
          <a:p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25 -30 </a:t>
            </a:r>
            <a:r>
              <a:rPr lang="en-US" sz="2000" dirty="0" err="1"/>
              <a:t>phút</a:t>
            </a:r>
            <a:endParaRPr lang="en-US" sz="2000" dirty="0"/>
          </a:p>
          <a:p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/>
              <a:t>viên</a:t>
            </a:r>
            <a:r>
              <a:rPr lang="en-US" sz="2000" b="1" dirty="0"/>
              <a:t>: </a:t>
            </a:r>
            <a:r>
              <a:rPr lang="en-US" sz="2000" b="1" i="1" dirty="0" err="1"/>
              <a:t>Phạm</a:t>
            </a:r>
            <a:r>
              <a:rPr lang="en-US" sz="2000" b="1" i="1" dirty="0"/>
              <a:t> </a:t>
            </a:r>
            <a:r>
              <a:rPr lang="en-US" sz="2000" b="1" i="1" dirty="0" err="1"/>
              <a:t>Thị</a:t>
            </a:r>
            <a:r>
              <a:rPr lang="en-US" sz="2000" b="1" i="1" dirty="0"/>
              <a:t> </a:t>
            </a:r>
            <a:r>
              <a:rPr lang="en-US" sz="2000" b="1" i="1" dirty="0" err="1"/>
              <a:t>Phương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4846" y="6381584"/>
            <a:ext cx="21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2024 -2025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275"/>
            <a:ext cx="12305210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37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03" y="254052"/>
            <a:ext cx="3437634" cy="344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7" y="262908"/>
            <a:ext cx="4369487" cy="36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03" y="4028998"/>
            <a:ext cx="7935232" cy="25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3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113"/>
            <a:ext cx="12206288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2024-12-16T05:32:20Z</dcterms:created>
  <dcterms:modified xsi:type="dcterms:W3CDTF">2024-12-16T05:52:04Z</dcterms:modified>
</cp:coreProperties>
</file>