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9" r:id="rId4"/>
    <p:sldId id="271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1A061-7D11-4339-968C-C98048004F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5C355-F6BB-4F41-B064-58F5A27AB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6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86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9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5331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308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2483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481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334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3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60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21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86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0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00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31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21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095B8-E572-4DDB-A267-2E2853CA8769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0D7E8D-E1CA-4837-8E04-13144831A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46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53403" y="3335244"/>
            <a:ext cx="94851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GB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giác,hình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GB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MGN B3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GB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F0910012-0427-AEA9-AF32-0BF51264C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972" y="127977"/>
            <a:ext cx="5505165" cy="1133954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4ADBEFDD-639A-505B-4437-813674651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459" y="1261931"/>
            <a:ext cx="1874189" cy="185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22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99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09243CDA-6D6C-6B9A-9DE6-3B27BF99303B}"/>
              </a:ext>
            </a:extLst>
          </p:cNvPr>
          <p:cNvSpPr/>
          <p:nvPr/>
        </p:nvSpPr>
        <p:spPr>
          <a:xfrm>
            <a:off x="3204827" y="2967335"/>
            <a:ext cx="57823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Tìm</a:t>
            </a:r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dirty="0" err="1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5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tam </a:t>
            </a:r>
            <a:r>
              <a:rPr lang="en-US" sz="5400" b="0" cap="none" spc="0" dirty="0" err="1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giác</a:t>
            </a:r>
            <a:endParaRPr lang="vi-VN" sz="5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418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69109C9-FA11-C0BF-A213-7B19AAB65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470" y="2536874"/>
            <a:ext cx="8596668" cy="1320800"/>
          </a:xfrm>
        </p:spPr>
        <p:txBody>
          <a:bodyPr/>
          <a:lstStyle/>
          <a:p>
            <a:r>
              <a:rPr lang="en-US" dirty="0"/>
              <a:t>                 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Vuông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3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rap</a:t>
            </a:r>
          </a:p>
        </p:txBody>
      </p:sp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8395BB0A-3156-334F-055A-ED818600D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3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1FE4268-51E9-EBCF-02FA-9C6360E6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4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BE881CDA-C07B-C66A-CC00-AA1E39B2F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62714"/>
      </p:ext>
    </p:extLst>
  </p:cSld>
  <p:clrMapOvr>
    <a:masterClrMapping/>
  </p:clrMapOvr>
</p:sld>
</file>

<file path=ppt/theme/theme1.xml><?xml version="1.0" encoding="utf-8"?>
<a:theme xmlns:a="http://schemas.openxmlformats.org/drawingml/2006/main" name="Phương diện">
  <a:themeElements>
    <a:clrScheme name="Phương diệ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hương diệ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hương diệ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6446</TotalTime>
  <Words>76</Words>
  <Application>Microsoft Office PowerPoint</Application>
  <PresentationFormat>Màn hình rộng</PresentationFormat>
  <Paragraphs>10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Trebuchet MS</vt:lpstr>
      <vt:lpstr>Wingdings 3</vt:lpstr>
      <vt:lpstr>Phương diện</vt:lpstr>
      <vt:lpstr>Bản trình bày PowerPoint</vt:lpstr>
      <vt:lpstr>Khám phá: Trò chơi chọn đúng hình</vt:lpstr>
      <vt:lpstr>Bản trình bày PowerPoint</vt:lpstr>
      <vt:lpstr>                  Tìm Hình Vuông</vt:lpstr>
      <vt:lpstr>Phút thể dục: Nhạc rap</vt:lpstr>
      <vt:lpstr>Trò chơi: Đôi bàn tay thông minh</vt:lpstr>
      <vt:lpstr>Nhạc chơi trò chơi: Ai nhanh hơn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Techsi.vn</cp:lastModifiedBy>
  <cp:revision>33</cp:revision>
  <dcterms:created xsi:type="dcterms:W3CDTF">2024-01-15T03:10:19Z</dcterms:created>
  <dcterms:modified xsi:type="dcterms:W3CDTF">2024-12-10T05:09:13Z</dcterms:modified>
</cp:coreProperties>
</file>