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1" r:id="rId6"/>
    <p:sldId id="260" r:id="rId7"/>
    <p:sldId id="266" r:id="rId8"/>
    <p:sldId id="262" r:id="rId9"/>
    <p:sldId id="263" r:id="rId10"/>
    <p:sldId id="267" r:id="rId11"/>
    <p:sldId id="282" r:id="rId12"/>
    <p:sldId id="285" r:id="rId13"/>
    <p:sldId id="284" r:id="rId14"/>
    <p:sldId id="28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0"/>
            <a:ext cx="122882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86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65" y="1004001"/>
            <a:ext cx="1535470" cy="15354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321665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</a:t>
            </a:r>
            <a:r>
              <a:rPr lang="en-US" sz="2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24 - 36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15 - 20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trẻ</a:t>
            </a:r>
          </a:p>
          <a:p>
            <a:pPr algn="ctr"/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Hoài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835"/>
            <a:ext cx="12192000" cy="687783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8284" y="0"/>
            <a:ext cx="5987716" cy="24039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qua…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7" y="2301696"/>
            <a:ext cx="3124201" cy="3915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50" y="1937084"/>
            <a:ext cx="2176968" cy="41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6805" y="1557868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4516" y="2684440"/>
            <a:ext cx="3922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như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3311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49" y="2829579"/>
            <a:ext cx="4429625" cy="4429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0796" y="671860"/>
            <a:ext cx="6948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Cô và trò cùng hát và vận động theo  bài hát</a:t>
            </a:r>
          </a:p>
          <a:p>
            <a:pPr algn="ctr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" Trời nắng, trời mưa"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Troi-Nang-Troi-Mua-V-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8125" y="2103796"/>
            <a:ext cx="908460" cy="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1565793"/>
            <a:ext cx="7748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bằng rối bóng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6" y="2125731"/>
            <a:ext cx="2606537" cy="2606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79" y="193769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811" y="1192813"/>
            <a:ext cx="7062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1. Ổn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định tổ chức</a:t>
            </a:r>
          </a:p>
          <a:p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- Cô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cùng trẻ chơi trò chơi “ Con thỏ”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616867"/>
            <a:ext cx="3814011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9273" y="1463388"/>
            <a:ext cx="8494295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2. Phương pháp, hình thức tổ chức</a:t>
            </a:r>
          </a:p>
          <a:p>
            <a:r>
              <a:rPr lang="vi-VN" sz="2800" b="1" dirty="0">
                <a:solidFill>
                  <a:srgbClr val="00B0F0"/>
                </a:solidFill>
                <a:latin typeface="+mj-lt"/>
              </a:rPr>
              <a:t>Hoạt động 1:  Cô kể truyện “Thỏ con không vâng lời” - Lần 1: Cô kể truyện bằng rối tạp dề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1263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3119" y="1451630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Lần 2: Cô kể truyện bằng sa bàn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2" y="2869531"/>
            <a:ext cx="3643563" cy="3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40" y="0"/>
            <a:ext cx="1228453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115" y="260230"/>
            <a:ext cx="704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Hoạt động 2: Trích dẫn, giảng giải, đàm thoại: </a:t>
            </a:r>
          </a:p>
          <a:p>
            <a:r>
              <a:rPr lang="en-US" sz="2400" b="1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96" y="1360752"/>
            <a:ext cx="2001258" cy="3840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4" y="1720789"/>
            <a:ext cx="2610853" cy="3272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61" y="2395784"/>
            <a:ext cx="2623483" cy="2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835"/>
            <a:ext cx="12192000" cy="687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5" y="2403964"/>
            <a:ext cx="3124201" cy="391575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8284" y="0"/>
            <a:ext cx="5486400" cy="19467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64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835"/>
            <a:ext cx="12192000" cy="687783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8283" y="0"/>
            <a:ext cx="5570621" cy="23461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 smtClean="0"/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34" y="1804736"/>
            <a:ext cx="2816116" cy="278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9" y="2538662"/>
            <a:ext cx="2639572" cy="3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6532"/>
            <a:ext cx="4524376" cy="299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53" y="1018245"/>
            <a:ext cx="2077264" cy="2056574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0" y="0"/>
            <a:ext cx="6400800" cy="20465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>
                <a:solidFill>
                  <a:schemeClr val="tx1"/>
                </a:solidFill>
              </a:rPr>
              <a:t>- Khi Thỏ con đi chơi với bạn Bướm thì chuyện gì đã xảy ra với Thỏ con?</a:t>
            </a:r>
          </a:p>
          <a:p>
            <a:r>
              <a:rPr lang="vi-VN" b="1" dirty="0" smtClean="0">
                <a:solidFill>
                  <a:schemeClr val="tx1"/>
                </a:solidFill>
              </a:rPr>
              <a:t>- Trích dẫn: “Thỏ con liền chạy theo bươm bướm ...quên cả lối về nhà”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63"/>
            <a:ext cx="12191999" cy="690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2586790"/>
            <a:ext cx="4214262" cy="3416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90" y="1506253"/>
            <a:ext cx="2813563" cy="539987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725653" y="216568"/>
            <a:ext cx="5466346" cy="334478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Hu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May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1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480</Words>
  <Application>Microsoft Office PowerPoint</Application>
  <PresentationFormat>Widescreen</PresentationFormat>
  <Paragraphs>39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Nguyen Duc</cp:lastModifiedBy>
  <cp:revision>38</cp:revision>
  <dcterms:created xsi:type="dcterms:W3CDTF">2024-10-09T02:48:20Z</dcterms:created>
  <dcterms:modified xsi:type="dcterms:W3CDTF">2024-11-09T14:56:33Z</dcterms:modified>
</cp:coreProperties>
</file>