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86" r:id="rId4"/>
    <p:sldId id="258" r:id="rId5"/>
    <p:sldId id="259" r:id="rId6"/>
    <p:sldId id="260" r:id="rId7"/>
    <p:sldId id="261" r:id="rId8"/>
    <p:sldId id="262" r:id="rId9"/>
    <p:sldId id="285" r:id="rId10"/>
    <p:sldId id="263" r:id="rId11"/>
    <p:sldId id="265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F7F18-2BCF-4AAA-B691-98B8FA2ED68E}" type="datetimeFigureOut">
              <a:rPr lang="vi-VN" smtClean="0"/>
              <a:t>14/11/2024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067B-37F5-416B-B0E5-A1040FBB29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53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A067B-37F5-416B-B0E5-A1040FBB297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9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1.jpeg"/><Relationship Id="rId5" Type="http://schemas.openxmlformats.org/officeDocument/2006/relationships/image" Target="../media/image25.png"/><Relationship Id="rId10" Type="http://schemas.openxmlformats.org/officeDocument/2006/relationships/image" Target="../media/image12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22636" y="2438400"/>
            <a:ext cx="52054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Lương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Vân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52400"/>
            <a:ext cx="6507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</p:txBody>
      </p:sp>
      <p:pic>
        <p:nvPicPr>
          <p:cNvPr id="1026" name="Picture 2" descr="D: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28" y="1004353"/>
            <a:ext cx="1507038" cy="14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223772-2BCE-49BF-A94B-B91183729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" y="0"/>
            <a:ext cx="9144000" cy="6375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3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EC4252-1C83-4114-8652-BC26E08B6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61000"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B027FF1-70EF-4BCF-B1B6-EAF56D7B4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99E1AD-22A4-43F7-9F51-60628C70E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-152400"/>
            <a:ext cx="92202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57FE18-914C-41D7-9BA6-AFF252C5BC92}"/>
              </a:ext>
            </a:extLst>
          </p:cNvPr>
          <p:cNvSpPr txBox="1"/>
          <p:nvPr/>
        </p:nvSpPr>
        <p:spPr>
          <a:xfrm>
            <a:off x="381000" y="381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Mục đích yêu cầu: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Kiến thức: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Trẻnhận biết dấu hiệu các nhóm đối tượng và nêu được dấu hiệu của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nhóm.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Phát hiện những loại quả khác có cùng nhóm theo dấu hiệu.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Củng cố nhận biết gọi tên hình vuông, hình tròn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Trẻnhận biết nhanh màu xanh, màu đỏ, mầu vàng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Biết cách chơi trò chơi.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Kỹnăng: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 biết tìm các đồdùng đồchơi có cùng dấu hiệu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Luyên kỹnăng tìm các đồ dùng, đồ vật ,có cùng dấu hiệu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Rèn khả năng quan sát, sựnhanh nhẹn cho trẻt hông qua việc tham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gia các trò chơi.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Thái độ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 hứng thú tham gia các hoạt động do cô tổ chức</a:t>
            </a:r>
            <a:endParaRPr lang="vi-VN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vi-V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Trẻ biết giúp đỡcô thu dọn đồ dùng sau giờ học</a:t>
            </a:r>
            <a:endParaRPr lang="vi-V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ED397-29AA-4DEB-AF25-D6C5801C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" y="381000"/>
            <a:ext cx="9181578" cy="6477000"/>
          </a:xfrm>
        </p:spPr>
      </p:pic>
      <p:pic>
        <p:nvPicPr>
          <p:cNvPr id="6" name="Dạy Bé Hình Khối - Nhạc Thiếu Nhi Hay Cho Bé - TOPKI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9016" y="396240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1600200"/>
            <a:ext cx="55092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khối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Khay</a:t>
              </a:r>
              <a:r>
                <a:rPr lang="en-US" b="1" dirty="0"/>
                <a:t> </a:t>
              </a:r>
              <a:r>
                <a:rPr lang="en-US" b="1" dirty="0" err="1"/>
                <a:t>để</a:t>
              </a:r>
              <a:r>
                <a:rPr lang="en-US" b="1" dirty="0"/>
                <a:t> </a:t>
              </a:r>
              <a:r>
                <a:rPr lang="en-US" b="1" dirty="0" err="1"/>
                <a:t>quả</a:t>
              </a:r>
              <a:r>
                <a:rPr lang="en-US" b="1" dirty="0"/>
                <a:t> </a:t>
              </a:r>
              <a:r>
                <a:rPr lang="en-US" b="1" dirty="0" err="1"/>
                <a:t>có</a:t>
              </a:r>
              <a:r>
                <a:rPr lang="en-US" b="1" dirty="0"/>
                <a:t> </a:t>
              </a:r>
              <a:r>
                <a:rPr lang="en-US" b="1" dirty="0" err="1"/>
                <a:t>màu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Màu</a:t>
            </a:r>
            <a:r>
              <a:rPr lang="en-US" sz="2800" b="1" dirty="0"/>
              <a:t> </a:t>
            </a:r>
            <a:r>
              <a:rPr lang="en-US" sz="2800" b="1" dirty="0" err="1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360</Words>
  <Application>Microsoft Office PowerPoint</Application>
  <PresentationFormat>On-screen Show (4:3)</PresentationFormat>
  <Paragraphs>45</Paragraphs>
  <Slides>16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huy_ctn</cp:lastModifiedBy>
  <cp:revision>23</cp:revision>
  <dcterms:created xsi:type="dcterms:W3CDTF">2006-08-16T00:00:00Z</dcterms:created>
  <dcterms:modified xsi:type="dcterms:W3CDTF">2024-11-14T01:47:27Z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