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0" r:id="rId5"/>
    <p:sldId id="262" r:id="rId6"/>
    <p:sldId id="263" r:id="rId7"/>
    <p:sldId id="261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6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5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9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6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06AD-FFC0-43C0-8CE3-332F22461EC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478E7-1F3F-4DC1-8CC0-3B1A417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1875" y="1593746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TRƯỜNG  MẦM NON BẮC BIÊN</a:t>
            </a:r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188" y="3733800"/>
            <a:ext cx="57964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en-US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pt-BR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Đề tài        : </a:t>
            </a:r>
            <a:r>
              <a:rPr lang="vi-VN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Thí nghiệm “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: 12 – 15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MGB C3</a:t>
            </a:r>
            <a:endParaRPr lang="en-US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59" y="2967335"/>
            <a:ext cx="85738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t-BR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4730" y="2590439"/>
            <a:ext cx="78787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GIÁO VIÊN GIỎI CẤP TRƯỜNG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4428" y="6305247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2024- 2025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877035" y="2133600"/>
            <a:ext cx="63682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định,tổ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“Tai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02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877035" y="2133600"/>
            <a:ext cx="63682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định,tổ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“Tai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Hồi ức tiếng pháo hoa đêm giao thừ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1142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-2458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047664" y="2571135"/>
            <a:ext cx="8231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2.1.Hoạt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4917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1371600"/>
            <a:ext cx="4778872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1600200" y="1143000"/>
            <a:ext cx="597048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2.3.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Nhạc chơi trò chơi Vòng tròn tiết tấ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85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00200" y="2362200"/>
            <a:ext cx="577388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2.4 .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2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137</Words>
  <Application>Microsoft Office PowerPoint</Application>
  <PresentationFormat>On-screen Show (4:3)</PresentationFormat>
  <Paragraphs>24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15</cp:revision>
  <dcterms:created xsi:type="dcterms:W3CDTF">2024-10-28T08:40:39Z</dcterms:created>
  <dcterms:modified xsi:type="dcterms:W3CDTF">2024-11-28T05:57:30Z</dcterms:modified>
</cp:coreProperties>
</file>