
<file path=[Content_Types].xml><?xml version="1.0" encoding="utf-8"?>
<Types xmlns="http://schemas.openxmlformats.org/package/2006/content-types">
  <Default Extension="png" ContentType="image/png"/>
  <Default Extension="jfif" ContentType="image/jpe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77" r:id="rId3"/>
    <p:sldId id="269" r:id="rId4"/>
    <p:sldId id="270" r:id="rId5"/>
    <p:sldId id="268" r:id="rId6"/>
    <p:sldId id="271" r:id="rId7"/>
    <p:sldId id="272" r:id="rId8"/>
    <p:sldId id="273" r:id="rId9"/>
    <p:sldId id="274" r:id="rId10"/>
    <p:sldId id="278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878" y="-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2BF57-7540-4334-82E7-3ACB99872631}" type="datetimeFigureOut">
              <a:rPr lang="en-US" smtClean="0"/>
              <a:t>09/11/2024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66E70-6409-4528-950C-881F39C3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4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EDE1-AD4A-4BF3-ACFA-475D0CBC517D}" type="datetimeFigureOut">
              <a:rPr lang="en-US" smtClean="0"/>
              <a:t>09/11/2024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16-A848-4869-A0DB-90FE4AC0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03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EDE1-AD4A-4BF3-ACFA-475D0CBC517D}" type="datetimeFigureOut">
              <a:rPr lang="en-US" smtClean="0"/>
              <a:t>09/11/2024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16-A848-4869-A0DB-90FE4AC0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EDE1-AD4A-4BF3-ACFA-475D0CBC517D}" type="datetimeFigureOut">
              <a:rPr lang="en-US" smtClean="0"/>
              <a:t>09/11/2024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16-A848-4869-A0DB-90FE4AC0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2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EDE1-AD4A-4BF3-ACFA-475D0CBC517D}" type="datetimeFigureOut">
              <a:rPr lang="en-US" smtClean="0"/>
              <a:t>09/11/2024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16-A848-4869-A0DB-90FE4AC0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0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EDE1-AD4A-4BF3-ACFA-475D0CBC517D}" type="datetimeFigureOut">
              <a:rPr lang="en-US" smtClean="0"/>
              <a:t>09/11/2024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16-A848-4869-A0DB-90FE4AC0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EDE1-AD4A-4BF3-ACFA-475D0CBC517D}" type="datetimeFigureOut">
              <a:rPr lang="en-US" smtClean="0"/>
              <a:t>09/11/2024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16-A848-4869-A0DB-90FE4AC0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0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EDE1-AD4A-4BF3-ACFA-475D0CBC517D}" type="datetimeFigureOut">
              <a:rPr lang="en-US" smtClean="0"/>
              <a:t>09/11/2024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16-A848-4869-A0DB-90FE4AC0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4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EDE1-AD4A-4BF3-ACFA-475D0CBC517D}" type="datetimeFigureOut">
              <a:rPr lang="en-US" smtClean="0"/>
              <a:t>09/11/2024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16-A848-4869-A0DB-90FE4AC0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6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EDE1-AD4A-4BF3-ACFA-475D0CBC517D}" type="datetimeFigureOut">
              <a:rPr lang="en-US" smtClean="0"/>
              <a:t>09/11/2024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16-A848-4869-A0DB-90FE4AC0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8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EDE1-AD4A-4BF3-ACFA-475D0CBC517D}" type="datetimeFigureOut">
              <a:rPr lang="en-US" smtClean="0"/>
              <a:t>09/11/2024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16-A848-4869-A0DB-90FE4AC0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8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EDE1-AD4A-4BF3-ACFA-475D0CBC517D}" type="datetimeFigureOut">
              <a:rPr lang="en-US" smtClean="0"/>
              <a:t>09/11/2024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7116-A848-4869-A0DB-90FE4AC0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0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3EDE1-AD4A-4BF3-ACFA-475D0CBC517D}" type="datetimeFigureOut">
              <a:rPr lang="en-US" smtClean="0"/>
              <a:t>09/11/2024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7116-A848-4869-A0DB-90FE4AC0E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3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audio" Target="../media/media1.mp3"/><Relationship Id="rId16" Type="http://schemas.openxmlformats.org/officeDocument/2006/relationships/image" Target="../media/image38.jpeg"/><Relationship Id="rId1" Type="http://schemas.microsoft.com/office/2007/relationships/media" Target="../media/media1.mp3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1.pn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f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jpg"/><Relationship Id="rId5" Type="http://schemas.openxmlformats.org/officeDocument/2006/relationships/image" Target="../media/image6.jfif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jpg"/><Relationship Id="rId5" Type="http://schemas.openxmlformats.org/officeDocument/2006/relationships/image" Target="../media/image23.jp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89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359925" y="0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 New Roman" panose="02020603050405020304" pitchFamily="18" charset="0"/>
              </a:rPr>
              <a:t>PHÒNG </a:t>
            </a:r>
            <a:r>
              <a:rPr lang="en-US" sz="2000" b="1" dirty="0">
                <a:latin typeface="Times New Roman" panose="02020603050405020304" pitchFamily="18" charset="0"/>
              </a:rPr>
              <a:t>GIÁO DỤC ĐÀO TẠO QUẬN LONG BIÊN</a:t>
            </a:r>
            <a:br>
              <a:rPr lang="en-US" sz="2000" b="1" dirty="0">
                <a:latin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</a:rPr>
              <a:t>TRƯỜNG MẦM  NON  BẮC  BIÊN</a:t>
            </a:r>
            <a:r>
              <a:rPr lang="en-US" sz="20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</a:br>
            <a:endParaRPr lang="en-US" sz="20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00400" y="1951630"/>
            <a:ext cx="5895474" cy="30025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Đặng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MGL 5-6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320" y="955506"/>
            <a:ext cx="1268410" cy="124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7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oup 262">
            <a:extLst>
              <a:ext uri="{FF2B5EF4-FFF2-40B4-BE49-F238E27FC236}">
                <a16:creationId xmlns="" xmlns:a16="http://schemas.microsoft.com/office/drawing/2014/main" id="{2156DC60-641C-43DB-ADA6-4C9DC6C205DF}"/>
              </a:ext>
            </a:extLst>
          </p:cNvPr>
          <p:cNvGrpSpPr/>
          <p:nvPr/>
        </p:nvGrpSpPr>
        <p:grpSpPr>
          <a:xfrm>
            <a:off x="9755645" y="4664749"/>
            <a:ext cx="1780072" cy="1780072"/>
            <a:chOff x="3419475" y="752475"/>
            <a:chExt cx="5353050" cy="5353050"/>
          </a:xfrm>
        </p:grpSpPr>
        <p:sp>
          <p:nvSpPr>
            <p:cNvPr id="264" name="Freeform: Shape 37">
              <a:extLst>
                <a:ext uri="{FF2B5EF4-FFF2-40B4-BE49-F238E27FC236}">
                  <a16:creationId xmlns="" xmlns:a16="http://schemas.microsoft.com/office/drawing/2014/main" id="{32C97361-D66C-4F2F-BA9A-2463A0D3C50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65" name="Group 264">
              <a:extLst>
                <a:ext uri="{FF2B5EF4-FFF2-40B4-BE49-F238E27FC236}">
                  <a16:creationId xmlns="" xmlns:a16="http://schemas.microsoft.com/office/drawing/2014/main" id="{D474E1D8-4D9C-4A81-967B-8C230916470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8" name="Rectangle 267">
                <a:extLst>
                  <a:ext uri="{FF2B5EF4-FFF2-40B4-BE49-F238E27FC236}">
                    <a16:creationId xmlns="" xmlns:a16="http://schemas.microsoft.com/office/drawing/2014/main" id="{C2D237F5-DF6F-41FA-94D3-9D034B24A84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="" xmlns:a16="http://schemas.microsoft.com/office/drawing/2014/main" id="{B6FD6D94-5C7A-4C69-A55F-3761E2514F7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="" xmlns:a16="http://schemas.microsoft.com/office/drawing/2014/main" id="{2DEADB2B-27FF-4438-8ABC-EA214B533E5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="" xmlns:a16="http://schemas.microsoft.com/office/drawing/2014/main" id="{8B168283-FFA5-498B-97C3-3B1DAAEF418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="" xmlns:a16="http://schemas.microsoft.com/office/drawing/2014/main" id="{A2DA472B-6AD5-44CA-880E-9264304EF66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="" xmlns:a16="http://schemas.microsoft.com/office/drawing/2014/main" id="{1301DE39-2C90-409F-B156-182A33D153CD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="" xmlns:a16="http://schemas.microsoft.com/office/drawing/2014/main" id="{3F1706C0-E6FE-47AD-93C3-37B35E7F082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="" xmlns:a16="http://schemas.microsoft.com/office/drawing/2014/main" id="{A8E78B1B-E59B-4ACF-8D5C-FB813320C93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="" xmlns:a16="http://schemas.microsoft.com/office/drawing/2014/main" id="{2ADC655D-DF07-40B1-82A4-9707C8659A7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="" xmlns:a16="http://schemas.microsoft.com/office/drawing/2014/main" id="{0847ABF7-17D7-4D57-A0F8-4F4A736ECA2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="" xmlns:a16="http://schemas.microsoft.com/office/drawing/2014/main" id="{169055FD-CBAF-466F-8371-80CFA04343C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="" xmlns:a16="http://schemas.microsoft.com/office/drawing/2014/main" id="{A6D32DB0-7483-41B4-9D93-CD0DB3CFDD1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66" name="Oval 265">
              <a:extLst>
                <a:ext uri="{FF2B5EF4-FFF2-40B4-BE49-F238E27FC236}">
                  <a16:creationId xmlns="" xmlns:a16="http://schemas.microsoft.com/office/drawing/2014/main" id="{0A7AC505-2918-4DE5-BAE3-93871826F59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="" xmlns:a16="http://schemas.microsoft.com/office/drawing/2014/main" id="{A033DCA6-7C8E-40C7-84BA-12384D695971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331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endParaRPr lang="fr-FR" sz="48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8F80E86E-ED4E-4995-8CF4-838390E0560E}"/>
              </a:ext>
            </a:extLst>
          </p:cNvPr>
          <p:cNvGrpSpPr/>
          <p:nvPr/>
        </p:nvGrpSpPr>
        <p:grpSpPr>
          <a:xfrm>
            <a:off x="9772996" y="4665788"/>
            <a:ext cx="1780072" cy="1780072"/>
            <a:chOff x="3419475" y="752475"/>
            <a:chExt cx="5353050" cy="5353050"/>
          </a:xfrm>
        </p:grpSpPr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DC05F885-E334-4271-9CC0-50D0B7E151F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03E0AA58-6FF8-4BC1-8B2D-113D9E699A8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CA4C340F-5E8A-4916-A4C2-D913055DB276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30979808-DE56-4A65-B969-4E02BB7DE35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269F2117-58A5-4C8A-8300-0B5B5158486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40061077-8EE1-4399-8C05-684BB95575D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12970BC8-EF8A-4691-8EDE-600E7B44A7E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5B171860-0758-4396-A207-14F4076486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67616484-F7B4-4AAD-A522-D9C07C4BB5D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8E4C4C2A-65CA-4BC6-9E8E-86730E40710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AA1EFE6D-171A-487A-A7F2-98CC3692291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DEF0B4F1-0493-41C3-AB1F-9E113184312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BDA74DE7-4A88-4A25-B4BF-9E5E73DF744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FF231D0C-BA2C-46C2-8012-44D49B4F42E0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55449A4D-3408-4C04-B7E2-3B6A1EB14C1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23139FEE-89BF-4B42-851F-0E44E200384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4E044CD-0159-47FC-8235-6B31C4BB5F77}"/>
              </a:ext>
            </a:extLst>
          </p:cNvPr>
          <p:cNvGrpSpPr/>
          <p:nvPr/>
        </p:nvGrpSpPr>
        <p:grpSpPr>
          <a:xfrm>
            <a:off x="9758517" y="4664749"/>
            <a:ext cx="1780072" cy="1780072"/>
            <a:chOff x="3419475" y="752475"/>
            <a:chExt cx="5353050" cy="5353050"/>
          </a:xfrm>
        </p:grpSpPr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DE39C3B1-4449-477C-A213-81DD3279244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="" xmlns:a16="http://schemas.microsoft.com/office/drawing/2014/main" id="{A02956D9-F4CE-4ED8-9A01-5E00AD57345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CFB83E6F-CE65-497A-8F74-EA6F52DD45E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FE203A73-82A0-4FA4-AD91-41CB7288291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421F7BE5-22D0-4618-B183-381456DD6FB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B054A9AC-E215-4B75-9DF4-9A6E28A3D3A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="" xmlns:a16="http://schemas.microsoft.com/office/drawing/2014/main" id="{CDD04D92-5D95-4F10-9F30-46DC9DF0FB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817451FA-A960-4526-8B45-8BEE0B45D78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C33D8562-860D-4646-82B1-E5B3BDEBEDA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8F71F36E-7822-4D2C-A540-E47909B2032D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121CA697-1682-4962-B690-88AD47890E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B85464DA-4AE9-4465-A2BE-405CE64F4B1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="" xmlns:a16="http://schemas.microsoft.com/office/drawing/2014/main" id="{FDC7005E-72C2-42AE-B181-3A3007EADD2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="" xmlns:a16="http://schemas.microsoft.com/office/drawing/2014/main" id="{D3E01439-2A12-4FEA-99FB-CAA9D2D6730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="" xmlns:a16="http://schemas.microsoft.com/office/drawing/2014/main" id="{A9C9C75D-2228-4A41-9E27-395A8C7AF0B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4593FFD6-5B41-4099-AF65-9023AD191ED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8D8F4CD1-7EC1-40C5-B1A6-193BBCFFF2F7}"/>
              </a:ext>
            </a:extLst>
          </p:cNvPr>
          <p:cNvGrpSpPr/>
          <p:nvPr/>
        </p:nvGrpSpPr>
        <p:grpSpPr>
          <a:xfrm>
            <a:off x="9770192" y="4669515"/>
            <a:ext cx="1780072" cy="1780072"/>
            <a:chOff x="3419475" y="752475"/>
            <a:chExt cx="5353050" cy="5353050"/>
          </a:xfrm>
        </p:grpSpPr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54698513-DD0F-4F99-ABB7-B38A4F42F19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4B22CBFC-5109-4521-B70C-8D583B728E5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2EFCDBF3-EA07-4188-9BFB-88358A5798B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91D5C83E-B7E3-4065-9C98-5207906E0AE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7E6E3FD6-2D78-4983-9A02-CA5A8A2D83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45D96BB7-2337-4CD7-BC44-A821D41BFDC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81EDD104-2EF8-43EB-A934-B81E3A67CB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="" xmlns:a16="http://schemas.microsoft.com/office/drawing/2014/main" id="{6E5E19EE-5409-4B26-B27B-3F9A23B34F1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="" xmlns:a16="http://schemas.microsoft.com/office/drawing/2014/main" id="{E3859ADB-453E-4164-BBA1-C644A98CDB9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6C7EB32C-7779-4F63-A812-0FB16AD813F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EF18DF31-0439-48D8-A082-FC1E40D878C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9F94DD1D-7BF3-4A46-90DF-2E7CE22E8A8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5AD706AD-4560-4952-97C2-DBFEA1BF8C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E3AF243C-6480-4293-8969-4EB368934BB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="" xmlns:a16="http://schemas.microsoft.com/office/drawing/2014/main" id="{488D3DC0-DDE5-4301-A111-EC17197EC7BF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DFE21755-0428-467B-A6CB-8BB8831C0CB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A4AAA8C6-95BF-4E68-9FFC-4F3CEAF773F2}"/>
              </a:ext>
            </a:extLst>
          </p:cNvPr>
          <p:cNvGrpSpPr/>
          <p:nvPr/>
        </p:nvGrpSpPr>
        <p:grpSpPr>
          <a:xfrm>
            <a:off x="9765297" y="4660509"/>
            <a:ext cx="1780072" cy="1780072"/>
            <a:chOff x="3419475" y="752475"/>
            <a:chExt cx="5353050" cy="5353050"/>
          </a:xfrm>
        </p:grpSpPr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099DCF9B-D086-4D87-95B3-6206FD259B5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="" xmlns:a16="http://schemas.microsoft.com/office/drawing/2014/main" id="{E27A89CF-D3C6-4C58-B406-5444170319D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="" xmlns:a16="http://schemas.microsoft.com/office/drawing/2014/main" id="{690517D1-1E44-4E34-98BE-56FD1D8EB0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="" xmlns:a16="http://schemas.microsoft.com/office/drawing/2014/main" id="{0111A9DA-164C-4C61-B8CE-BCBB329437D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1D167C7F-6EEE-4469-8917-B4D9907CDF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89AC75A0-F9AC-4567-A83B-D1EBFA36FE8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30825E1E-A109-4AB9-9D1B-B41F12C2001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4EAEACD3-19B5-4F7F-B0E0-893035C1507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907A0ABD-C78D-4896-BB54-62B97A10A72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62E65D20-A4DD-42E4-84D0-AEEA25338C7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5D5A381A-A8C0-45DF-A6BF-A008F3B2FCD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295E7BAA-E6D7-4408-B82A-A7DA09929A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F66DBE76-94D2-4851-80A6-CD1A30B1CB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D944696-A2EA-49E5-B6AB-8FA525481F7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="" xmlns:a16="http://schemas.microsoft.com/office/drawing/2014/main" id="{C430B70D-B0C0-4EDC-84C6-18F4284DC0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="" xmlns:a16="http://schemas.microsoft.com/office/drawing/2014/main" id="{063B06B1-8261-440A-BDB3-8CD50EC1008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6668E6BA-FD9B-44E5-A544-567841303A5A}"/>
              </a:ext>
            </a:extLst>
          </p:cNvPr>
          <p:cNvGrpSpPr/>
          <p:nvPr/>
        </p:nvGrpSpPr>
        <p:grpSpPr>
          <a:xfrm>
            <a:off x="9758516" y="4682242"/>
            <a:ext cx="1780072" cy="1780072"/>
            <a:chOff x="3419475" y="752475"/>
            <a:chExt cx="5353050" cy="5353050"/>
          </a:xfrm>
        </p:grpSpPr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04606F3E-D221-4994-8CE3-85F986DEA55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="" xmlns:a16="http://schemas.microsoft.com/office/drawing/2014/main" id="{5D3A6113-3E48-4E5A-94D5-C3E949800E0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E83CEAEF-1019-4184-8613-46D4C0F3230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="" xmlns:a16="http://schemas.microsoft.com/office/drawing/2014/main" id="{121E215F-8AD0-47DA-9823-02E84563AF0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4E7D3F4C-BC2C-4400-82B5-38A202978D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C0F25278-2400-46F3-B4F8-2F2A72F9FE6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="" xmlns:a16="http://schemas.microsoft.com/office/drawing/2014/main" id="{E01DC23D-EFBA-4CA2-AC9B-4AE3BA90E8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="" xmlns:a16="http://schemas.microsoft.com/office/drawing/2014/main" id="{1042308A-11BB-4FC0-9761-0910B774A1E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F9307255-C26D-4A1C-82A3-FC176365269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="" xmlns:a16="http://schemas.microsoft.com/office/drawing/2014/main" id="{F84053E8-8172-47AE-9177-D64C4784539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="" xmlns:a16="http://schemas.microsoft.com/office/drawing/2014/main" id="{6818D8C1-A553-4974-95D2-A33F493B752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42FAFA40-D028-4482-B64E-5112B515F70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="" xmlns:a16="http://schemas.microsoft.com/office/drawing/2014/main" id="{F39C5A15-842F-4BEC-AFF5-63B0BDD8442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="" xmlns:a16="http://schemas.microsoft.com/office/drawing/2014/main" id="{210273B7-D502-41A4-BECB-EA91474E1F2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="" xmlns:a16="http://schemas.microsoft.com/office/drawing/2014/main" id="{FF6E0752-D621-4D1C-B752-F4A88241CCA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="" xmlns:a16="http://schemas.microsoft.com/office/drawing/2014/main" id="{97CF4E43-0B35-49C3-B787-7B4B54576B7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="" xmlns:a16="http://schemas.microsoft.com/office/drawing/2014/main" id="{A9379A79-7816-47D7-8D48-17F16EA162ED}"/>
              </a:ext>
            </a:extLst>
          </p:cNvPr>
          <p:cNvGrpSpPr/>
          <p:nvPr/>
        </p:nvGrpSpPr>
        <p:grpSpPr>
          <a:xfrm>
            <a:off x="9752841" y="4670722"/>
            <a:ext cx="1780072" cy="1780072"/>
            <a:chOff x="3419475" y="752475"/>
            <a:chExt cx="5353050" cy="5353050"/>
          </a:xfrm>
        </p:grpSpPr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E23BB226-6998-45BC-BADD-AF54CFCEE495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="" xmlns:a16="http://schemas.microsoft.com/office/drawing/2014/main" id="{9C7744B6-1E9C-4BDD-90C0-314988384FF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="" xmlns:a16="http://schemas.microsoft.com/office/drawing/2014/main" id="{4F76A294-5442-44E3-A181-2B0DD4A2CAB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="" xmlns:a16="http://schemas.microsoft.com/office/drawing/2014/main" id="{CA7151AE-DA46-40BA-BA0E-9515C0107BF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="" xmlns:a16="http://schemas.microsoft.com/office/drawing/2014/main" id="{F758062B-2B25-4AA1-A3A2-1F9A831110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="" xmlns:a16="http://schemas.microsoft.com/office/drawing/2014/main" id="{507731CA-21D5-48F5-8BA0-974B1092653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="" xmlns:a16="http://schemas.microsoft.com/office/drawing/2014/main" id="{FC652B6B-9355-482F-91BE-61344B5F866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="" xmlns:a16="http://schemas.microsoft.com/office/drawing/2014/main" id="{3352FE8A-F20C-4AD6-9D06-60497CD986B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="" xmlns:a16="http://schemas.microsoft.com/office/drawing/2014/main" id="{F4B7848B-4B06-4192-B8F6-EA08A7C75E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="" xmlns:a16="http://schemas.microsoft.com/office/drawing/2014/main" id="{4F0BD2B5-B3E0-4ACA-8EA5-3912F0064726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="" xmlns:a16="http://schemas.microsoft.com/office/drawing/2014/main" id="{506A685C-47D6-483F-BCCC-281320BBA25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="" xmlns:a16="http://schemas.microsoft.com/office/drawing/2014/main" id="{156A081B-BF3E-448C-8E07-D0EA99A800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="" xmlns:a16="http://schemas.microsoft.com/office/drawing/2014/main" id="{0BA05B31-EAFF-430D-89DE-77B2DEC08E1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="" xmlns:a16="http://schemas.microsoft.com/office/drawing/2014/main" id="{A382D7DC-44C2-4B29-8EC5-729F62D961D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="" xmlns:a16="http://schemas.microsoft.com/office/drawing/2014/main" id="{7D7B2ABC-3148-4A42-9A34-18BC78AEAB3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="" xmlns:a16="http://schemas.microsoft.com/office/drawing/2014/main" id="{EB1207A7-CA84-460A-A48B-65FC301EA5C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="" xmlns:a16="http://schemas.microsoft.com/office/drawing/2014/main" id="{98974AF0-542C-40A9-8A17-B4F09094F10E}"/>
              </a:ext>
            </a:extLst>
          </p:cNvPr>
          <p:cNvGrpSpPr/>
          <p:nvPr/>
        </p:nvGrpSpPr>
        <p:grpSpPr>
          <a:xfrm>
            <a:off x="9767388" y="4663752"/>
            <a:ext cx="1780072" cy="1780072"/>
            <a:chOff x="3419475" y="752475"/>
            <a:chExt cx="5353050" cy="5353050"/>
          </a:xfrm>
        </p:grpSpPr>
        <p:sp>
          <p:nvSpPr>
            <p:cNvPr id="157" name="Freeform: Shape 156">
              <a:extLst>
                <a:ext uri="{FF2B5EF4-FFF2-40B4-BE49-F238E27FC236}">
                  <a16:creationId xmlns="" xmlns:a16="http://schemas.microsoft.com/office/drawing/2014/main" id="{531D618B-1317-4652-862C-21F4F723C5C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="" xmlns:a16="http://schemas.microsoft.com/office/drawing/2014/main" id="{A7A450CC-B18C-4C4B-BA99-68097A6989EF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="" xmlns:a16="http://schemas.microsoft.com/office/drawing/2014/main" id="{260D4387-83D9-4ED8-AB2F-A4EF8DD2EE8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="" xmlns:a16="http://schemas.microsoft.com/office/drawing/2014/main" id="{8DC3E51C-C6C8-4037-894C-D31B122CE22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="" xmlns:a16="http://schemas.microsoft.com/office/drawing/2014/main" id="{F3AFFE15-8A23-4CB6-A9D5-AC37F6BE0A8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="" xmlns:a16="http://schemas.microsoft.com/office/drawing/2014/main" id="{71E09E3D-CA68-4452-9DA9-F4102CB7413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="" xmlns:a16="http://schemas.microsoft.com/office/drawing/2014/main" id="{3363FA95-F432-4503-A5FB-9F6C6DF103D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="" xmlns:a16="http://schemas.microsoft.com/office/drawing/2014/main" id="{43FB74C0-D190-4976-A1F6-586E55CA866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="" xmlns:a16="http://schemas.microsoft.com/office/drawing/2014/main" id="{6B124824-95D1-42AE-84E5-CAC853B1D22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="" xmlns:a16="http://schemas.microsoft.com/office/drawing/2014/main" id="{59E4AC47-2293-4CD7-BF7B-499513F7D49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="" xmlns:a16="http://schemas.microsoft.com/office/drawing/2014/main" id="{27690AFA-3CD8-4D1A-84A3-1E9763A3BCE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="" xmlns:a16="http://schemas.microsoft.com/office/drawing/2014/main" id="{3AACDC6C-06C3-49E5-9233-BAF61C2202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="" xmlns:a16="http://schemas.microsoft.com/office/drawing/2014/main" id="{BA4A609F-5F11-4355-A562-9EA61FD31503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="" xmlns:a16="http://schemas.microsoft.com/office/drawing/2014/main" id="{87942540-EEC5-47D2-AE0E-A422184F054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="" xmlns:a16="http://schemas.microsoft.com/office/drawing/2014/main" id="{0AD9F0A5-BEC8-4BA6-9F52-24AF802FE75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="" xmlns:a16="http://schemas.microsoft.com/office/drawing/2014/main" id="{3F372F54-E508-459E-92AB-248D32F8807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="" xmlns:a16="http://schemas.microsoft.com/office/drawing/2014/main" id="{388345F7-35C1-4C90-A721-98CFA50FED75}"/>
              </a:ext>
            </a:extLst>
          </p:cNvPr>
          <p:cNvGrpSpPr/>
          <p:nvPr/>
        </p:nvGrpSpPr>
        <p:grpSpPr>
          <a:xfrm>
            <a:off x="9787024" y="4664959"/>
            <a:ext cx="1780072" cy="1780072"/>
            <a:chOff x="3419475" y="752475"/>
            <a:chExt cx="5353050" cy="5353050"/>
          </a:xfrm>
        </p:grpSpPr>
        <p:sp>
          <p:nvSpPr>
            <p:cNvPr id="174" name="Freeform: Shape 173">
              <a:extLst>
                <a:ext uri="{FF2B5EF4-FFF2-40B4-BE49-F238E27FC236}">
                  <a16:creationId xmlns="" xmlns:a16="http://schemas.microsoft.com/office/drawing/2014/main" id="{D3BBAE82-AB4D-4700-AB51-140067F04A8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="" xmlns:a16="http://schemas.microsoft.com/office/drawing/2014/main" id="{689F6C15-AE18-42C4-B633-CD415AD2023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>
                <a:extLst>
                  <a:ext uri="{FF2B5EF4-FFF2-40B4-BE49-F238E27FC236}">
                    <a16:creationId xmlns="" xmlns:a16="http://schemas.microsoft.com/office/drawing/2014/main" id="{63B1649C-ABC7-47BD-8556-CD9D9749467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="" xmlns:a16="http://schemas.microsoft.com/office/drawing/2014/main" id="{C0CA0BF2-A269-46FC-B4C2-18EB952C7CC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="" xmlns:a16="http://schemas.microsoft.com/office/drawing/2014/main" id="{17687040-9D95-4ABE-B5E1-D3406089CC2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="" xmlns:a16="http://schemas.microsoft.com/office/drawing/2014/main" id="{47080DE1-EA02-4748-97F2-BA2CBEF1B1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="" xmlns:a16="http://schemas.microsoft.com/office/drawing/2014/main" id="{9CAB1953-8945-40A4-9287-3BEA08F56E62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="" xmlns:a16="http://schemas.microsoft.com/office/drawing/2014/main" id="{3D7E3C42-0682-479E-98C8-53253DD0F311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="" xmlns:a16="http://schemas.microsoft.com/office/drawing/2014/main" id="{12947B97-DB43-450E-861F-D435FB348641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="" xmlns:a16="http://schemas.microsoft.com/office/drawing/2014/main" id="{82776E58-07D8-4674-BA92-2B99D77D5A9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="" xmlns:a16="http://schemas.microsoft.com/office/drawing/2014/main" id="{0381BDBC-8346-42EF-963B-C71E2DFEC83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="" xmlns:a16="http://schemas.microsoft.com/office/drawing/2014/main" id="{8F001699-C068-465B-824E-FFBECE035E1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="" xmlns:a16="http://schemas.microsoft.com/office/drawing/2014/main" id="{E8FCC3D2-F390-407D-9B16-CA791620001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="" xmlns:a16="http://schemas.microsoft.com/office/drawing/2014/main" id="{D49492B5-D140-4881-BBD1-D8E0F3710AD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="" xmlns:a16="http://schemas.microsoft.com/office/drawing/2014/main" id="{8AA768CE-99FA-43E6-8D9C-76C5BCC92F7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="" xmlns:a16="http://schemas.microsoft.com/office/drawing/2014/main" id="{A4C2F76E-1C0E-4821-A928-D5A6418A787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="" xmlns:a16="http://schemas.microsoft.com/office/drawing/2014/main" id="{F18E1790-8314-4FE4-A881-728A08A7B6D8}"/>
              </a:ext>
            </a:extLst>
          </p:cNvPr>
          <p:cNvGrpSpPr/>
          <p:nvPr/>
        </p:nvGrpSpPr>
        <p:grpSpPr>
          <a:xfrm>
            <a:off x="9765298" y="4683449"/>
            <a:ext cx="1780072" cy="1780072"/>
            <a:chOff x="3419475" y="752475"/>
            <a:chExt cx="5353050" cy="5353050"/>
          </a:xfrm>
        </p:grpSpPr>
        <p:sp>
          <p:nvSpPr>
            <p:cNvPr id="191" name="Freeform: Shape 190">
              <a:extLst>
                <a:ext uri="{FF2B5EF4-FFF2-40B4-BE49-F238E27FC236}">
                  <a16:creationId xmlns="" xmlns:a16="http://schemas.microsoft.com/office/drawing/2014/main" id="{38117F9A-0847-4461-8D8F-494F655C7C0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="" xmlns:a16="http://schemas.microsoft.com/office/drawing/2014/main" id="{9B35407B-5274-4A95-8E3F-817B4632C16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="" xmlns:a16="http://schemas.microsoft.com/office/drawing/2014/main" id="{1F462D36-4744-4994-85C4-2CCC0C86A23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="" xmlns:a16="http://schemas.microsoft.com/office/drawing/2014/main" id="{4A8FCDA1-FCC3-4189-8CE8-FAAA8C50FFC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="" xmlns:a16="http://schemas.microsoft.com/office/drawing/2014/main" id="{E91E5B56-6B9E-45A3-87CF-A766CF24A9E8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="" xmlns:a16="http://schemas.microsoft.com/office/drawing/2014/main" id="{3819F274-5ACE-4220-B7DE-77FA913299B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="" xmlns:a16="http://schemas.microsoft.com/office/drawing/2014/main" id="{18456CB0-583F-4ACA-A608-03AD2F0160A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="" xmlns:a16="http://schemas.microsoft.com/office/drawing/2014/main" id="{B45D72FD-CEF7-4CB8-9395-FF7CC37CFD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="" xmlns:a16="http://schemas.microsoft.com/office/drawing/2014/main" id="{D72E6162-7DE0-42A9-9EEE-990328D766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="" xmlns:a16="http://schemas.microsoft.com/office/drawing/2014/main" id="{6AC2AC0D-1BD8-46BF-940A-2FC69CD1130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="" xmlns:a16="http://schemas.microsoft.com/office/drawing/2014/main" id="{949890A3-FA24-44B9-8E09-3CA567AA3DB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="" xmlns:a16="http://schemas.microsoft.com/office/drawing/2014/main" id="{241B5965-5DBA-417C-84F6-28FAC8C4215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="" xmlns:a16="http://schemas.microsoft.com/office/drawing/2014/main" id="{BE41E65D-8030-4F34-AF70-4B355B56FDF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="" xmlns:a16="http://schemas.microsoft.com/office/drawing/2014/main" id="{3BDC9058-F651-4819-AA24-4A8D6D1D616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="" xmlns:a16="http://schemas.microsoft.com/office/drawing/2014/main" id="{394D5E90-3EE2-40C4-B609-A743E257B2B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="" xmlns:a16="http://schemas.microsoft.com/office/drawing/2014/main" id="{790BCF2F-EBF7-43C8-8D7B-371396C70F9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="" xmlns:a16="http://schemas.microsoft.com/office/drawing/2014/main" id="{BC0DA5C2-7FEF-4799-B821-18A5E6C89FFF}"/>
              </a:ext>
            </a:extLst>
          </p:cNvPr>
          <p:cNvGrpSpPr/>
          <p:nvPr/>
        </p:nvGrpSpPr>
        <p:grpSpPr>
          <a:xfrm>
            <a:off x="9755713" y="4670722"/>
            <a:ext cx="1780072" cy="1780072"/>
            <a:chOff x="3419475" y="752475"/>
            <a:chExt cx="5353050" cy="5353050"/>
          </a:xfrm>
        </p:grpSpPr>
        <p:sp>
          <p:nvSpPr>
            <p:cNvPr id="208" name="Freeform: Shape 207">
              <a:extLst>
                <a:ext uri="{FF2B5EF4-FFF2-40B4-BE49-F238E27FC236}">
                  <a16:creationId xmlns="" xmlns:a16="http://schemas.microsoft.com/office/drawing/2014/main" id="{5A3F16DA-9593-4B1A-AFAA-C138808E6C2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="" xmlns:a16="http://schemas.microsoft.com/office/drawing/2014/main" id="{FD394204-F4AC-40BA-936F-901092869A5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="" xmlns:a16="http://schemas.microsoft.com/office/drawing/2014/main" id="{BF11ACA1-001F-4622-884D-580D037E262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="" xmlns:a16="http://schemas.microsoft.com/office/drawing/2014/main" id="{BF39D155-6E98-4FA2-979E-A26FFAA9655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="" xmlns:a16="http://schemas.microsoft.com/office/drawing/2014/main" id="{8737368C-A9E3-4C26-A051-31E4CC90B5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="" xmlns:a16="http://schemas.microsoft.com/office/drawing/2014/main" id="{C419C786-487A-4BB1-B759-D80B1F6CE1B5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="" xmlns:a16="http://schemas.microsoft.com/office/drawing/2014/main" id="{5D84FBC2-8118-4892-904C-6EC079C9090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="" xmlns:a16="http://schemas.microsoft.com/office/drawing/2014/main" id="{9EA89590-AF9C-44EB-AFEF-B9F260BAB9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="" xmlns:a16="http://schemas.microsoft.com/office/drawing/2014/main" id="{2A570AFF-FE55-4623-B84F-3E7CAE9860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="" xmlns:a16="http://schemas.microsoft.com/office/drawing/2014/main" id="{532124C4-7D54-438B-B4BB-FC476006925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="" xmlns:a16="http://schemas.microsoft.com/office/drawing/2014/main" id="{BF37890D-116A-4603-8EE6-F9086115400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="" xmlns:a16="http://schemas.microsoft.com/office/drawing/2014/main" id="{C5B481FF-09A0-4D28-8E4E-D98E6E3776A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="" xmlns:a16="http://schemas.microsoft.com/office/drawing/2014/main" id="{A16CCDE5-704B-4D94-B71B-B7ADB82BAE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="" xmlns:a16="http://schemas.microsoft.com/office/drawing/2014/main" id="{BB22156F-3B1D-4282-8DB4-EF0412FBDC15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="" xmlns:a16="http://schemas.microsoft.com/office/drawing/2014/main" id="{97777304-6529-4D2D-A287-6E0EF951F4C7}"/>
                </a:ext>
              </a:extLst>
            </p:cNvPr>
            <p:cNvSpPr/>
            <p:nvPr/>
          </p:nvSpPr>
          <p:spPr>
            <a:xfrm>
              <a:off x="3880399" y="1205956"/>
              <a:ext cx="4414337" cy="4414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="" xmlns:a16="http://schemas.microsoft.com/office/drawing/2014/main" id="{52859149-5EE3-42A9-B3CC-807F7D1A1A04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263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  <a:extLst>
              <a:ext uri="{FF2B5EF4-FFF2-40B4-BE49-F238E27FC236}">
                <a16:creationId xmlns="" xmlns:a16="http://schemas.microsoft.com/office/drawing/2014/main" id="{9DF83892-C9A9-4F4A-AF1A-8B736EE4A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3080084" y="775650"/>
            <a:ext cx="588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tẻ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=""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1246208" y="1322495"/>
            <a:ext cx="454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=""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727087" y="1268656"/>
            <a:ext cx="2351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đạm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4681890" y="3999058"/>
            <a:ext cx="2722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ocuments\tải xuống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863" y="1784160"/>
            <a:ext cx="3161175" cy="200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cuments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208" y="1892027"/>
            <a:ext cx="343568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cuments\tải xuống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896" y="4646265"/>
            <a:ext cx="37592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9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324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oup 262">
            <a:extLst>
              <a:ext uri="{FF2B5EF4-FFF2-40B4-BE49-F238E27FC236}">
                <a16:creationId xmlns="" xmlns:a16="http://schemas.microsoft.com/office/drawing/2014/main" id="{2156DC60-641C-43DB-ADA6-4C9DC6C205DF}"/>
              </a:ext>
            </a:extLst>
          </p:cNvPr>
          <p:cNvGrpSpPr/>
          <p:nvPr/>
        </p:nvGrpSpPr>
        <p:grpSpPr>
          <a:xfrm>
            <a:off x="9755645" y="4664749"/>
            <a:ext cx="1780072" cy="1780072"/>
            <a:chOff x="3419475" y="752475"/>
            <a:chExt cx="5353050" cy="5353050"/>
          </a:xfrm>
        </p:grpSpPr>
        <p:sp>
          <p:nvSpPr>
            <p:cNvPr id="264" name="Freeform: Shape 37">
              <a:extLst>
                <a:ext uri="{FF2B5EF4-FFF2-40B4-BE49-F238E27FC236}">
                  <a16:creationId xmlns="" xmlns:a16="http://schemas.microsoft.com/office/drawing/2014/main" id="{32C97361-D66C-4F2F-BA9A-2463A0D3C50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65" name="Group 264">
              <a:extLst>
                <a:ext uri="{FF2B5EF4-FFF2-40B4-BE49-F238E27FC236}">
                  <a16:creationId xmlns="" xmlns:a16="http://schemas.microsoft.com/office/drawing/2014/main" id="{D474E1D8-4D9C-4A81-967B-8C230916470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8" name="Rectangle 267">
                <a:extLst>
                  <a:ext uri="{FF2B5EF4-FFF2-40B4-BE49-F238E27FC236}">
                    <a16:creationId xmlns="" xmlns:a16="http://schemas.microsoft.com/office/drawing/2014/main" id="{C2D237F5-DF6F-41FA-94D3-9D034B24A84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="" xmlns:a16="http://schemas.microsoft.com/office/drawing/2014/main" id="{B6FD6D94-5C7A-4C69-A55F-3761E2514F7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="" xmlns:a16="http://schemas.microsoft.com/office/drawing/2014/main" id="{2DEADB2B-27FF-4438-8ABC-EA214B533E5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="" xmlns:a16="http://schemas.microsoft.com/office/drawing/2014/main" id="{8B168283-FFA5-498B-97C3-3B1DAAEF418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="" xmlns:a16="http://schemas.microsoft.com/office/drawing/2014/main" id="{A2DA472B-6AD5-44CA-880E-9264304EF66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="" xmlns:a16="http://schemas.microsoft.com/office/drawing/2014/main" id="{1301DE39-2C90-409F-B156-182A33D153CD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="" xmlns:a16="http://schemas.microsoft.com/office/drawing/2014/main" id="{3F1706C0-E6FE-47AD-93C3-37B35E7F082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="" xmlns:a16="http://schemas.microsoft.com/office/drawing/2014/main" id="{A8E78B1B-E59B-4ACF-8D5C-FB813320C93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="" xmlns:a16="http://schemas.microsoft.com/office/drawing/2014/main" id="{2ADC655D-DF07-40B1-82A4-9707C8659A7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="" xmlns:a16="http://schemas.microsoft.com/office/drawing/2014/main" id="{0847ABF7-17D7-4D57-A0F8-4F4A736ECA2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="" xmlns:a16="http://schemas.microsoft.com/office/drawing/2014/main" id="{169055FD-CBAF-466F-8371-80CFA04343C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="" xmlns:a16="http://schemas.microsoft.com/office/drawing/2014/main" id="{A6D32DB0-7483-41B4-9D93-CD0DB3CFDD1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66" name="Oval 265">
              <a:extLst>
                <a:ext uri="{FF2B5EF4-FFF2-40B4-BE49-F238E27FC236}">
                  <a16:creationId xmlns="" xmlns:a16="http://schemas.microsoft.com/office/drawing/2014/main" id="{0A7AC505-2918-4DE5-BAE3-93871826F59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="" xmlns:a16="http://schemas.microsoft.com/office/drawing/2014/main" id="{A033DCA6-7C8E-40C7-84BA-12384D695971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331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21516" y="77237"/>
            <a:ext cx="37405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5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8F80E86E-ED4E-4995-8CF4-838390E0560E}"/>
              </a:ext>
            </a:extLst>
          </p:cNvPr>
          <p:cNvGrpSpPr/>
          <p:nvPr/>
        </p:nvGrpSpPr>
        <p:grpSpPr>
          <a:xfrm>
            <a:off x="9772996" y="4665788"/>
            <a:ext cx="1780072" cy="1780072"/>
            <a:chOff x="3419475" y="752475"/>
            <a:chExt cx="5353050" cy="5353050"/>
          </a:xfrm>
        </p:grpSpPr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DC05F885-E334-4271-9CC0-50D0B7E151F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03E0AA58-6FF8-4BC1-8B2D-113D9E699A8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CA4C340F-5E8A-4916-A4C2-D913055DB276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30979808-DE56-4A65-B969-4E02BB7DE35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269F2117-58A5-4C8A-8300-0B5B5158486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40061077-8EE1-4399-8C05-684BB95575D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12970BC8-EF8A-4691-8EDE-600E7B44A7E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5B171860-0758-4396-A207-14F4076486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67616484-F7B4-4AAD-A522-D9C07C4BB5D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8E4C4C2A-65CA-4BC6-9E8E-86730E40710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AA1EFE6D-171A-487A-A7F2-98CC3692291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DEF0B4F1-0493-41C3-AB1F-9E113184312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BDA74DE7-4A88-4A25-B4BF-9E5E73DF744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FF231D0C-BA2C-46C2-8012-44D49B4F42E0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55449A4D-3408-4C04-B7E2-3B6A1EB14C1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23139FEE-89BF-4B42-851F-0E44E200384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4E044CD-0159-47FC-8235-6B31C4BB5F77}"/>
              </a:ext>
            </a:extLst>
          </p:cNvPr>
          <p:cNvGrpSpPr/>
          <p:nvPr/>
        </p:nvGrpSpPr>
        <p:grpSpPr>
          <a:xfrm>
            <a:off x="9758517" y="4664749"/>
            <a:ext cx="1780072" cy="1780072"/>
            <a:chOff x="3419475" y="752475"/>
            <a:chExt cx="5353050" cy="5353050"/>
          </a:xfrm>
        </p:grpSpPr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DE39C3B1-4449-477C-A213-81DD3279244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="" xmlns:a16="http://schemas.microsoft.com/office/drawing/2014/main" id="{A02956D9-F4CE-4ED8-9A01-5E00AD57345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CFB83E6F-CE65-497A-8F74-EA6F52DD45E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FE203A73-82A0-4FA4-AD91-41CB7288291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421F7BE5-22D0-4618-B183-381456DD6FB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B054A9AC-E215-4B75-9DF4-9A6E28A3D3A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="" xmlns:a16="http://schemas.microsoft.com/office/drawing/2014/main" id="{CDD04D92-5D95-4F10-9F30-46DC9DF0FB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817451FA-A960-4526-8B45-8BEE0B45D78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C33D8562-860D-4646-82B1-E5B3BDEBEDA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8F71F36E-7822-4D2C-A540-E47909B2032D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121CA697-1682-4962-B690-88AD47890E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B85464DA-4AE9-4465-A2BE-405CE64F4B1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="" xmlns:a16="http://schemas.microsoft.com/office/drawing/2014/main" id="{FDC7005E-72C2-42AE-B181-3A3007EADD2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="" xmlns:a16="http://schemas.microsoft.com/office/drawing/2014/main" id="{D3E01439-2A12-4FEA-99FB-CAA9D2D6730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="" xmlns:a16="http://schemas.microsoft.com/office/drawing/2014/main" id="{A9C9C75D-2228-4A41-9E27-395A8C7AF0B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4593FFD6-5B41-4099-AF65-9023AD191ED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8D8F4CD1-7EC1-40C5-B1A6-193BBCFFF2F7}"/>
              </a:ext>
            </a:extLst>
          </p:cNvPr>
          <p:cNvGrpSpPr/>
          <p:nvPr/>
        </p:nvGrpSpPr>
        <p:grpSpPr>
          <a:xfrm>
            <a:off x="9770192" y="4669515"/>
            <a:ext cx="1780072" cy="1780072"/>
            <a:chOff x="3419475" y="752475"/>
            <a:chExt cx="5353050" cy="5353050"/>
          </a:xfrm>
        </p:grpSpPr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54698513-DD0F-4F99-ABB7-B38A4F42F19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4B22CBFC-5109-4521-B70C-8D583B728E5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2EFCDBF3-EA07-4188-9BFB-88358A5798B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91D5C83E-B7E3-4065-9C98-5207906E0AE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7E6E3FD6-2D78-4983-9A02-CA5A8A2D83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45D96BB7-2337-4CD7-BC44-A821D41BFDC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81EDD104-2EF8-43EB-A934-B81E3A67CB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="" xmlns:a16="http://schemas.microsoft.com/office/drawing/2014/main" id="{6E5E19EE-5409-4B26-B27B-3F9A23B34F1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="" xmlns:a16="http://schemas.microsoft.com/office/drawing/2014/main" id="{E3859ADB-453E-4164-BBA1-C644A98CDB9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6C7EB32C-7779-4F63-A812-0FB16AD813F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EF18DF31-0439-48D8-A082-FC1E40D878C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9F94DD1D-7BF3-4A46-90DF-2E7CE22E8A8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5AD706AD-4560-4952-97C2-DBFEA1BF8C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E3AF243C-6480-4293-8969-4EB368934BB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="" xmlns:a16="http://schemas.microsoft.com/office/drawing/2014/main" id="{488D3DC0-DDE5-4301-A111-EC17197EC7BF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DFE21755-0428-467B-A6CB-8BB8831C0CB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A4AAA8C6-95BF-4E68-9FFC-4F3CEAF773F2}"/>
              </a:ext>
            </a:extLst>
          </p:cNvPr>
          <p:cNvGrpSpPr/>
          <p:nvPr/>
        </p:nvGrpSpPr>
        <p:grpSpPr>
          <a:xfrm>
            <a:off x="9765297" y="4660509"/>
            <a:ext cx="1780072" cy="1780072"/>
            <a:chOff x="3419475" y="752475"/>
            <a:chExt cx="5353050" cy="5353050"/>
          </a:xfrm>
        </p:grpSpPr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099DCF9B-D086-4D87-95B3-6206FD259B5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="" xmlns:a16="http://schemas.microsoft.com/office/drawing/2014/main" id="{E27A89CF-D3C6-4C58-B406-5444170319D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="" xmlns:a16="http://schemas.microsoft.com/office/drawing/2014/main" id="{690517D1-1E44-4E34-98BE-56FD1D8EB0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="" xmlns:a16="http://schemas.microsoft.com/office/drawing/2014/main" id="{0111A9DA-164C-4C61-B8CE-BCBB329437D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1D167C7F-6EEE-4469-8917-B4D9907CDF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89AC75A0-F9AC-4567-A83B-D1EBFA36FE8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30825E1E-A109-4AB9-9D1B-B41F12C2001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4EAEACD3-19B5-4F7F-B0E0-893035C1507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907A0ABD-C78D-4896-BB54-62B97A10A72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62E65D20-A4DD-42E4-84D0-AEEA25338C7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5D5A381A-A8C0-45DF-A6BF-A008F3B2FCD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295E7BAA-E6D7-4408-B82A-A7DA09929A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F66DBE76-94D2-4851-80A6-CD1A30B1CB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D944696-A2EA-49E5-B6AB-8FA525481F7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="" xmlns:a16="http://schemas.microsoft.com/office/drawing/2014/main" id="{C430B70D-B0C0-4EDC-84C6-18F4284DC0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="" xmlns:a16="http://schemas.microsoft.com/office/drawing/2014/main" id="{063B06B1-8261-440A-BDB3-8CD50EC1008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6668E6BA-FD9B-44E5-A544-567841303A5A}"/>
              </a:ext>
            </a:extLst>
          </p:cNvPr>
          <p:cNvGrpSpPr/>
          <p:nvPr/>
        </p:nvGrpSpPr>
        <p:grpSpPr>
          <a:xfrm>
            <a:off x="9758516" y="4682242"/>
            <a:ext cx="1780072" cy="1780072"/>
            <a:chOff x="3419475" y="752475"/>
            <a:chExt cx="5353050" cy="5353050"/>
          </a:xfrm>
        </p:grpSpPr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04606F3E-D221-4994-8CE3-85F986DEA55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="" xmlns:a16="http://schemas.microsoft.com/office/drawing/2014/main" id="{5D3A6113-3E48-4E5A-94D5-C3E949800E0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E83CEAEF-1019-4184-8613-46D4C0F3230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="" xmlns:a16="http://schemas.microsoft.com/office/drawing/2014/main" id="{121E215F-8AD0-47DA-9823-02E84563AF0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4E7D3F4C-BC2C-4400-82B5-38A202978D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C0F25278-2400-46F3-B4F8-2F2A72F9FE6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="" xmlns:a16="http://schemas.microsoft.com/office/drawing/2014/main" id="{E01DC23D-EFBA-4CA2-AC9B-4AE3BA90E8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="" xmlns:a16="http://schemas.microsoft.com/office/drawing/2014/main" id="{1042308A-11BB-4FC0-9761-0910B774A1E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F9307255-C26D-4A1C-82A3-FC176365269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="" xmlns:a16="http://schemas.microsoft.com/office/drawing/2014/main" id="{F84053E8-8172-47AE-9177-D64C4784539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="" xmlns:a16="http://schemas.microsoft.com/office/drawing/2014/main" id="{6818D8C1-A553-4974-95D2-A33F493B752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42FAFA40-D028-4482-B64E-5112B515F70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="" xmlns:a16="http://schemas.microsoft.com/office/drawing/2014/main" id="{F39C5A15-842F-4BEC-AFF5-63B0BDD8442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="" xmlns:a16="http://schemas.microsoft.com/office/drawing/2014/main" id="{210273B7-D502-41A4-BECB-EA91474E1F2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="" xmlns:a16="http://schemas.microsoft.com/office/drawing/2014/main" id="{FF6E0752-D621-4D1C-B752-F4A88241CCA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="" xmlns:a16="http://schemas.microsoft.com/office/drawing/2014/main" id="{97CF4E43-0B35-49C3-B787-7B4B54576B7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="" xmlns:a16="http://schemas.microsoft.com/office/drawing/2014/main" id="{A9379A79-7816-47D7-8D48-17F16EA162ED}"/>
              </a:ext>
            </a:extLst>
          </p:cNvPr>
          <p:cNvGrpSpPr/>
          <p:nvPr/>
        </p:nvGrpSpPr>
        <p:grpSpPr>
          <a:xfrm>
            <a:off x="9752841" y="4670722"/>
            <a:ext cx="1780072" cy="1780072"/>
            <a:chOff x="3419475" y="752475"/>
            <a:chExt cx="5353050" cy="5353050"/>
          </a:xfrm>
        </p:grpSpPr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E23BB226-6998-45BC-BADD-AF54CFCEE495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="" xmlns:a16="http://schemas.microsoft.com/office/drawing/2014/main" id="{9C7744B6-1E9C-4BDD-90C0-314988384FF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="" xmlns:a16="http://schemas.microsoft.com/office/drawing/2014/main" id="{4F76A294-5442-44E3-A181-2B0DD4A2CAB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="" xmlns:a16="http://schemas.microsoft.com/office/drawing/2014/main" id="{CA7151AE-DA46-40BA-BA0E-9515C0107BF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="" xmlns:a16="http://schemas.microsoft.com/office/drawing/2014/main" id="{F758062B-2B25-4AA1-A3A2-1F9A831110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="" xmlns:a16="http://schemas.microsoft.com/office/drawing/2014/main" id="{507731CA-21D5-48F5-8BA0-974B1092653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="" xmlns:a16="http://schemas.microsoft.com/office/drawing/2014/main" id="{FC652B6B-9355-482F-91BE-61344B5F866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="" xmlns:a16="http://schemas.microsoft.com/office/drawing/2014/main" id="{3352FE8A-F20C-4AD6-9D06-60497CD986B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="" xmlns:a16="http://schemas.microsoft.com/office/drawing/2014/main" id="{F4B7848B-4B06-4192-B8F6-EA08A7C75E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="" xmlns:a16="http://schemas.microsoft.com/office/drawing/2014/main" id="{4F0BD2B5-B3E0-4ACA-8EA5-3912F0064726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="" xmlns:a16="http://schemas.microsoft.com/office/drawing/2014/main" id="{506A685C-47D6-483F-BCCC-281320BBA25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="" xmlns:a16="http://schemas.microsoft.com/office/drawing/2014/main" id="{156A081B-BF3E-448C-8E07-D0EA99A800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="" xmlns:a16="http://schemas.microsoft.com/office/drawing/2014/main" id="{0BA05B31-EAFF-430D-89DE-77B2DEC08E1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="" xmlns:a16="http://schemas.microsoft.com/office/drawing/2014/main" id="{A382D7DC-44C2-4B29-8EC5-729F62D961D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="" xmlns:a16="http://schemas.microsoft.com/office/drawing/2014/main" id="{7D7B2ABC-3148-4A42-9A34-18BC78AEAB3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="" xmlns:a16="http://schemas.microsoft.com/office/drawing/2014/main" id="{EB1207A7-CA84-460A-A48B-65FC301EA5C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="" xmlns:a16="http://schemas.microsoft.com/office/drawing/2014/main" id="{98974AF0-542C-40A9-8A17-B4F09094F10E}"/>
              </a:ext>
            </a:extLst>
          </p:cNvPr>
          <p:cNvGrpSpPr/>
          <p:nvPr/>
        </p:nvGrpSpPr>
        <p:grpSpPr>
          <a:xfrm>
            <a:off x="9767388" y="4663752"/>
            <a:ext cx="1780072" cy="1780072"/>
            <a:chOff x="3419475" y="752475"/>
            <a:chExt cx="5353050" cy="5353050"/>
          </a:xfrm>
        </p:grpSpPr>
        <p:sp>
          <p:nvSpPr>
            <p:cNvPr id="157" name="Freeform: Shape 156">
              <a:extLst>
                <a:ext uri="{FF2B5EF4-FFF2-40B4-BE49-F238E27FC236}">
                  <a16:creationId xmlns="" xmlns:a16="http://schemas.microsoft.com/office/drawing/2014/main" id="{531D618B-1317-4652-862C-21F4F723C5C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="" xmlns:a16="http://schemas.microsoft.com/office/drawing/2014/main" id="{A7A450CC-B18C-4C4B-BA99-68097A6989EF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="" xmlns:a16="http://schemas.microsoft.com/office/drawing/2014/main" id="{260D4387-83D9-4ED8-AB2F-A4EF8DD2EE8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="" xmlns:a16="http://schemas.microsoft.com/office/drawing/2014/main" id="{8DC3E51C-C6C8-4037-894C-D31B122CE22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="" xmlns:a16="http://schemas.microsoft.com/office/drawing/2014/main" id="{F3AFFE15-8A23-4CB6-A9D5-AC37F6BE0A8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="" xmlns:a16="http://schemas.microsoft.com/office/drawing/2014/main" id="{71E09E3D-CA68-4452-9DA9-F4102CB7413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="" xmlns:a16="http://schemas.microsoft.com/office/drawing/2014/main" id="{3363FA95-F432-4503-A5FB-9F6C6DF103D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="" xmlns:a16="http://schemas.microsoft.com/office/drawing/2014/main" id="{43FB74C0-D190-4976-A1F6-586E55CA866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="" xmlns:a16="http://schemas.microsoft.com/office/drawing/2014/main" id="{6B124824-95D1-42AE-84E5-CAC853B1D22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="" xmlns:a16="http://schemas.microsoft.com/office/drawing/2014/main" id="{59E4AC47-2293-4CD7-BF7B-499513F7D49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="" xmlns:a16="http://schemas.microsoft.com/office/drawing/2014/main" id="{27690AFA-3CD8-4D1A-84A3-1E9763A3BCE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="" xmlns:a16="http://schemas.microsoft.com/office/drawing/2014/main" id="{3AACDC6C-06C3-49E5-9233-BAF61C2202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="" xmlns:a16="http://schemas.microsoft.com/office/drawing/2014/main" id="{BA4A609F-5F11-4355-A562-9EA61FD31503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="" xmlns:a16="http://schemas.microsoft.com/office/drawing/2014/main" id="{87942540-EEC5-47D2-AE0E-A422184F054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="" xmlns:a16="http://schemas.microsoft.com/office/drawing/2014/main" id="{0AD9F0A5-BEC8-4BA6-9F52-24AF802FE75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="" xmlns:a16="http://schemas.microsoft.com/office/drawing/2014/main" id="{3F372F54-E508-459E-92AB-248D32F8807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="" xmlns:a16="http://schemas.microsoft.com/office/drawing/2014/main" id="{388345F7-35C1-4C90-A721-98CFA50FED75}"/>
              </a:ext>
            </a:extLst>
          </p:cNvPr>
          <p:cNvGrpSpPr/>
          <p:nvPr/>
        </p:nvGrpSpPr>
        <p:grpSpPr>
          <a:xfrm>
            <a:off x="9787024" y="4664959"/>
            <a:ext cx="1780072" cy="1780072"/>
            <a:chOff x="3419475" y="752475"/>
            <a:chExt cx="5353050" cy="5353050"/>
          </a:xfrm>
        </p:grpSpPr>
        <p:sp>
          <p:nvSpPr>
            <p:cNvPr id="174" name="Freeform: Shape 173">
              <a:extLst>
                <a:ext uri="{FF2B5EF4-FFF2-40B4-BE49-F238E27FC236}">
                  <a16:creationId xmlns="" xmlns:a16="http://schemas.microsoft.com/office/drawing/2014/main" id="{D3BBAE82-AB4D-4700-AB51-140067F04A8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="" xmlns:a16="http://schemas.microsoft.com/office/drawing/2014/main" id="{689F6C15-AE18-42C4-B633-CD415AD2023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>
                <a:extLst>
                  <a:ext uri="{FF2B5EF4-FFF2-40B4-BE49-F238E27FC236}">
                    <a16:creationId xmlns="" xmlns:a16="http://schemas.microsoft.com/office/drawing/2014/main" id="{63B1649C-ABC7-47BD-8556-CD9D9749467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="" xmlns:a16="http://schemas.microsoft.com/office/drawing/2014/main" id="{C0CA0BF2-A269-46FC-B4C2-18EB952C7CC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="" xmlns:a16="http://schemas.microsoft.com/office/drawing/2014/main" id="{17687040-9D95-4ABE-B5E1-D3406089CC2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="" xmlns:a16="http://schemas.microsoft.com/office/drawing/2014/main" id="{47080DE1-EA02-4748-97F2-BA2CBEF1B1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="" xmlns:a16="http://schemas.microsoft.com/office/drawing/2014/main" id="{9CAB1953-8945-40A4-9287-3BEA08F56E62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="" xmlns:a16="http://schemas.microsoft.com/office/drawing/2014/main" id="{3D7E3C42-0682-479E-98C8-53253DD0F311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="" xmlns:a16="http://schemas.microsoft.com/office/drawing/2014/main" id="{12947B97-DB43-450E-861F-D435FB348641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="" xmlns:a16="http://schemas.microsoft.com/office/drawing/2014/main" id="{82776E58-07D8-4674-BA92-2B99D77D5A9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="" xmlns:a16="http://schemas.microsoft.com/office/drawing/2014/main" id="{0381BDBC-8346-42EF-963B-C71E2DFEC83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="" xmlns:a16="http://schemas.microsoft.com/office/drawing/2014/main" id="{8F001699-C068-465B-824E-FFBECE035E1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="" xmlns:a16="http://schemas.microsoft.com/office/drawing/2014/main" id="{E8FCC3D2-F390-407D-9B16-CA791620001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="" xmlns:a16="http://schemas.microsoft.com/office/drawing/2014/main" id="{D49492B5-D140-4881-BBD1-D8E0F3710AD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="" xmlns:a16="http://schemas.microsoft.com/office/drawing/2014/main" id="{8AA768CE-99FA-43E6-8D9C-76C5BCC92F7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="" xmlns:a16="http://schemas.microsoft.com/office/drawing/2014/main" id="{A4C2F76E-1C0E-4821-A928-D5A6418A787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="" xmlns:a16="http://schemas.microsoft.com/office/drawing/2014/main" id="{F18E1790-8314-4FE4-A881-728A08A7B6D8}"/>
              </a:ext>
            </a:extLst>
          </p:cNvPr>
          <p:cNvGrpSpPr/>
          <p:nvPr/>
        </p:nvGrpSpPr>
        <p:grpSpPr>
          <a:xfrm>
            <a:off x="9765298" y="4683449"/>
            <a:ext cx="1780072" cy="1780072"/>
            <a:chOff x="3419475" y="752475"/>
            <a:chExt cx="5353050" cy="5353050"/>
          </a:xfrm>
        </p:grpSpPr>
        <p:sp>
          <p:nvSpPr>
            <p:cNvPr id="191" name="Freeform: Shape 190">
              <a:extLst>
                <a:ext uri="{FF2B5EF4-FFF2-40B4-BE49-F238E27FC236}">
                  <a16:creationId xmlns="" xmlns:a16="http://schemas.microsoft.com/office/drawing/2014/main" id="{38117F9A-0847-4461-8D8F-494F655C7C0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="" xmlns:a16="http://schemas.microsoft.com/office/drawing/2014/main" id="{9B35407B-5274-4A95-8E3F-817B4632C16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="" xmlns:a16="http://schemas.microsoft.com/office/drawing/2014/main" id="{1F462D36-4744-4994-85C4-2CCC0C86A23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="" xmlns:a16="http://schemas.microsoft.com/office/drawing/2014/main" id="{4A8FCDA1-FCC3-4189-8CE8-FAAA8C50FFC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="" xmlns:a16="http://schemas.microsoft.com/office/drawing/2014/main" id="{E91E5B56-6B9E-45A3-87CF-A766CF24A9E8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="" xmlns:a16="http://schemas.microsoft.com/office/drawing/2014/main" id="{3819F274-5ACE-4220-B7DE-77FA913299B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="" xmlns:a16="http://schemas.microsoft.com/office/drawing/2014/main" id="{18456CB0-583F-4ACA-A608-03AD2F0160A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="" xmlns:a16="http://schemas.microsoft.com/office/drawing/2014/main" id="{B45D72FD-CEF7-4CB8-9395-FF7CC37CFD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="" xmlns:a16="http://schemas.microsoft.com/office/drawing/2014/main" id="{D72E6162-7DE0-42A9-9EEE-990328D766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="" xmlns:a16="http://schemas.microsoft.com/office/drawing/2014/main" id="{6AC2AC0D-1BD8-46BF-940A-2FC69CD1130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="" xmlns:a16="http://schemas.microsoft.com/office/drawing/2014/main" id="{949890A3-FA24-44B9-8E09-3CA567AA3DB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="" xmlns:a16="http://schemas.microsoft.com/office/drawing/2014/main" id="{241B5965-5DBA-417C-84F6-28FAC8C4215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="" xmlns:a16="http://schemas.microsoft.com/office/drawing/2014/main" id="{BE41E65D-8030-4F34-AF70-4B355B56FDF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="" xmlns:a16="http://schemas.microsoft.com/office/drawing/2014/main" id="{3BDC9058-F651-4819-AA24-4A8D6D1D616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="" xmlns:a16="http://schemas.microsoft.com/office/drawing/2014/main" id="{394D5E90-3EE2-40C4-B609-A743E257B2B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="" xmlns:a16="http://schemas.microsoft.com/office/drawing/2014/main" id="{790BCF2F-EBF7-43C8-8D7B-371396C70F9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="" xmlns:a16="http://schemas.microsoft.com/office/drawing/2014/main" id="{BC0DA5C2-7FEF-4799-B821-18A5E6C89FFF}"/>
              </a:ext>
            </a:extLst>
          </p:cNvPr>
          <p:cNvGrpSpPr/>
          <p:nvPr/>
        </p:nvGrpSpPr>
        <p:grpSpPr>
          <a:xfrm>
            <a:off x="9755713" y="4670722"/>
            <a:ext cx="1780072" cy="1780072"/>
            <a:chOff x="3419475" y="752475"/>
            <a:chExt cx="5353050" cy="5353050"/>
          </a:xfrm>
        </p:grpSpPr>
        <p:sp>
          <p:nvSpPr>
            <p:cNvPr id="208" name="Freeform: Shape 207">
              <a:extLst>
                <a:ext uri="{FF2B5EF4-FFF2-40B4-BE49-F238E27FC236}">
                  <a16:creationId xmlns="" xmlns:a16="http://schemas.microsoft.com/office/drawing/2014/main" id="{5A3F16DA-9593-4B1A-AFAA-C138808E6C2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="" xmlns:a16="http://schemas.microsoft.com/office/drawing/2014/main" id="{FD394204-F4AC-40BA-936F-901092869A5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="" xmlns:a16="http://schemas.microsoft.com/office/drawing/2014/main" id="{BF11ACA1-001F-4622-884D-580D037E262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="" xmlns:a16="http://schemas.microsoft.com/office/drawing/2014/main" id="{BF39D155-6E98-4FA2-979E-A26FFAA9655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="" xmlns:a16="http://schemas.microsoft.com/office/drawing/2014/main" id="{8737368C-A9E3-4C26-A051-31E4CC90B5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="" xmlns:a16="http://schemas.microsoft.com/office/drawing/2014/main" id="{C419C786-487A-4BB1-B759-D80B1F6CE1B5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="" xmlns:a16="http://schemas.microsoft.com/office/drawing/2014/main" id="{5D84FBC2-8118-4892-904C-6EC079C9090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="" xmlns:a16="http://schemas.microsoft.com/office/drawing/2014/main" id="{9EA89590-AF9C-44EB-AFEF-B9F260BAB9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="" xmlns:a16="http://schemas.microsoft.com/office/drawing/2014/main" id="{2A570AFF-FE55-4623-B84F-3E7CAE9860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="" xmlns:a16="http://schemas.microsoft.com/office/drawing/2014/main" id="{532124C4-7D54-438B-B4BB-FC476006925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="" xmlns:a16="http://schemas.microsoft.com/office/drawing/2014/main" id="{BF37890D-116A-4603-8EE6-F9086115400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="" xmlns:a16="http://schemas.microsoft.com/office/drawing/2014/main" id="{C5B481FF-09A0-4D28-8E4E-D98E6E3776A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="" xmlns:a16="http://schemas.microsoft.com/office/drawing/2014/main" id="{A16CCDE5-704B-4D94-B71B-B7ADB82BAE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="" xmlns:a16="http://schemas.microsoft.com/office/drawing/2014/main" id="{BB22156F-3B1D-4282-8DB4-EF0412FBDC15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="" xmlns:a16="http://schemas.microsoft.com/office/drawing/2014/main" id="{97777304-6529-4D2D-A287-6E0EF951F4C7}"/>
                </a:ext>
              </a:extLst>
            </p:cNvPr>
            <p:cNvSpPr/>
            <p:nvPr/>
          </p:nvSpPr>
          <p:spPr>
            <a:xfrm>
              <a:off x="3880399" y="1205956"/>
              <a:ext cx="4414337" cy="4414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="" xmlns:a16="http://schemas.microsoft.com/office/drawing/2014/main" id="{52859149-5EE3-42A9-B3CC-807F7D1A1A04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263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  <a:extLst>
              <a:ext uri="{FF2B5EF4-FFF2-40B4-BE49-F238E27FC236}">
                <a16:creationId xmlns="" xmlns:a16="http://schemas.microsoft.com/office/drawing/2014/main" id="{9DF83892-C9A9-4F4A-AF1A-8B736EE4A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4121516" y="775651"/>
            <a:ext cx="5956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4" name="Group 233"/>
          <p:cNvGrpSpPr/>
          <p:nvPr/>
        </p:nvGrpSpPr>
        <p:grpSpPr>
          <a:xfrm>
            <a:off x="-59977" y="1270830"/>
            <a:ext cx="9898125" cy="2554893"/>
            <a:chOff x="-67063" y="905975"/>
            <a:chExt cx="11861486" cy="2804265"/>
          </a:xfrm>
        </p:grpSpPr>
        <p:grpSp>
          <p:nvGrpSpPr>
            <p:cNvPr id="235" name="Group 234"/>
            <p:cNvGrpSpPr/>
            <p:nvPr/>
          </p:nvGrpSpPr>
          <p:grpSpPr>
            <a:xfrm>
              <a:off x="-67063" y="905975"/>
              <a:ext cx="11861486" cy="2804265"/>
              <a:chOff x="-67063" y="905975"/>
              <a:chExt cx="11861486" cy="2804265"/>
            </a:xfrm>
          </p:grpSpPr>
          <p:sp>
            <p:nvSpPr>
              <p:cNvPr id="251" name="TextBox 250">
                <a:extLst>
                  <a:ext uri="{FF2B5EF4-FFF2-40B4-BE49-F238E27FC236}">
                    <a16:creationId xmlns="" xmlns:a16="http://schemas.microsoft.com/office/drawing/2014/main" id="{A0DF02F5-27F2-44C6-9DF2-3E478FE9CBB2}"/>
                  </a:ext>
                </a:extLst>
              </p:cNvPr>
              <p:cNvSpPr txBox="1"/>
              <p:nvPr/>
            </p:nvSpPr>
            <p:spPr>
              <a:xfrm>
                <a:off x="-67063" y="1753851"/>
                <a:ext cx="5445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456393" y="905975"/>
                <a:ext cx="11338030" cy="280426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</p:grpSp>
        <p:pic>
          <p:nvPicPr>
            <p:cNvPr id="237" name="Picture 2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45" y="1047729"/>
              <a:ext cx="2143669" cy="1118016"/>
            </a:xfrm>
            <a:prstGeom prst="rect">
              <a:avLst/>
            </a:prstGeom>
          </p:spPr>
        </p:pic>
        <p:pic>
          <p:nvPicPr>
            <p:cNvPr id="238" name="Picture 2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4501" y="1043906"/>
              <a:ext cx="2353792" cy="1080605"/>
            </a:xfrm>
            <a:prstGeom prst="rect">
              <a:avLst/>
            </a:prstGeom>
          </p:spPr>
        </p:pic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42770" y="1016851"/>
              <a:ext cx="2306356" cy="1060165"/>
            </a:xfrm>
            <a:prstGeom prst="rect">
              <a:avLst/>
            </a:prstGeom>
          </p:spPr>
        </p:pic>
        <p:pic>
          <p:nvPicPr>
            <p:cNvPr id="241" name="Picture 2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2725" y="2323411"/>
              <a:ext cx="2138875" cy="1215308"/>
            </a:xfrm>
            <a:prstGeom prst="rect">
              <a:avLst/>
            </a:prstGeom>
          </p:spPr>
        </p:pic>
        <p:pic>
          <p:nvPicPr>
            <p:cNvPr id="242" name="Picture 24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4433" y="2387206"/>
              <a:ext cx="2510042" cy="1187445"/>
            </a:xfrm>
            <a:prstGeom prst="rect">
              <a:avLst/>
            </a:prstGeom>
          </p:spPr>
        </p:pic>
        <p:pic>
          <p:nvPicPr>
            <p:cNvPr id="243" name="Picture 2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6208" y="2301570"/>
              <a:ext cx="2505837" cy="1216622"/>
            </a:xfrm>
            <a:prstGeom prst="rect">
              <a:avLst/>
            </a:prstGeom>
          </p:spPr>
        </p:pic>
        <p:sp>
          <p:nvSpPr>
            <p:cNvPr id="246" name="Right Arrow 245"/>
            <p:cNvSpPr/>
            <p:nvPr/>
          </p:nvSpPr>
          <p:spPr>
            <a:xfrm>
              <a:off x="3447521" y="1462549"/>
              <a:ext cx="613170" cy="4846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ight Arrow 246"/>
            <p:cNvSpPr/>
            <p:nvPr/>
          </p:nvSpPr>
          <p:spPr>
            <a:xfrm>
              <a:off x="667867" y="2780067"/>
              <a:ext cx="613171" cy="4846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ight Arrow 247"/>
            <p:cNvSpPr/>
            <p:nvPr/>
          </p:nvSpPr>
          <p:spPr>
            <a:xfrm>
              <a:off x="6907252" y="1303757"/>
              <a:ext cx="613171" cy="4846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ight Arrow 248"/>
            <p:cNvSpPr/>
            <p:nvPr/>
          </p:nvSpPr>
          <p:spPr>
            <a:xfrm>
              <a:off x="8068757" y="2841712"/>
              <a:ext cx="613170" cy="4846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ight Arrow 249"/>
            <p:cNvSpPr/>
            <p:nvPr/>
          </p:nvSpPr>
          <p:spPr>
            <a:xfrm>
              <a:off x="4123978" y="2751588"/>
              <a:ext cx="613171" cy="4846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-97873" y="4134568"/>
            <a:ext cx="9890267" cy="2723432"/>
            <a:chOff x="-97874" y="3994649"/>
            <a:chExt cx="11892297" cy="2804265"/>
          </a:xfrm>
        </p:grpSpPr>
        <p:sp>
          <p:nvSpPr>
            <p:cNvPr id="254" name="TextBox 253">
              <a:extLst>
                <a:ext uri="{FF2B5EF4-FFF2-40B4-BE49-F238E27FC236}">
                  <a16:creationId xmlns="" xmlns:a16="http://schemas.microsoft.com/office/drawing/2014/main" id="{548271ED-E1C7-4657-9182-F49EA1C44A96}"/>
                </a:ext>
              </a:extLst>
            </p:cNvPr>
            <p:cNvSpPr txBox="1"/>
            <p:nvPr/>
          </p:nvSpPr>
          <p:spPr>
            <a:xfrm>
              <a:off x="-97874" y="5193930"/>
              <a:ext cx="4549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456393" y="3994649"/>
              <a:ext cx="11338030" cy="2804265"/>
            </a:xfrm>
            <a:prstGeom prst="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pic>
          <p:nvPicPr>
            <p:cNvPr id="256" name="Picture 25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3397" y="4096436"/>
              <a:ext cx="2432157" cy="1077229"/>
            </a:xfrm>
            <a:prstGeom prst="rect">
              <a:avLst/>
            </a:prstGeom>
          </p:spPr>
        </p:pic>
        <p:pic>
          <p:nvPicPr>
            <p:cNvPr id="257" name="Picture 25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7660" y="4182361"/>
              <a:ext cx="2295031" cy="1027390"/>
            </a:xfrm>
            <a:prstGeom prst="rect">
              <a:avLst/>
            </a:prstGeom>
          </p:spPr>
        </p:pic>
        <p:pic>
          <p:nvPicPr>
            <p:cNvPr id="258" name="Picture 25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6686" y="4091590"/>
              <a:ext cx="1987297" cy="1111862"/>
            </a:xfrm>
            <a:prstGeom prst="rect">
              <a:avLst/>
            </a:prstGeom>
          </p:spPr>
        </p:pic>
        <p:pic>
          <p:nvPicPr>
            <p:cNvPr id="259" name="Picture 25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6818" y="5392204"/>
              <a:ext cx="2115248" cy="1278972"/>
            </a:xfrm>
            <a:prstGeom prst="rect">
              <a:avLst/>
            </a:prstGeom>
          </p:spPr>
        </p:pic>
        <p:pic>
          <p:nvPicPr>
            <p:cNvPr id="260" name="Picture 25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5801" y="5545251"/>
              <a:ext cx="2084524" cy="1153910"/>
            </a:xfrm>
            <a:prstGeom prst="rect">
              <a:avLst/>
            </a:prstGeom>
          </p:spPr>
        </p:pic>
        <p:pic>
          <p:nvPicPr>
            <p:cNvPr id="261" name="Picture 26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6898" y="5527175"/>
              <a:ext cx="2311051" cy="1166803"/>
            </a:xfrm>
            <a:prstGeom prst="rect">
              <a:avLst/>
            </a:prstGeom>
          </p:spPr>
        </p:pic>
        <p:sp>
          <p:nvSpPr>
            <p:cNvPr id="262" name="Right Arrow 261"/>
            <p:cNvSpPr/>
            <p:nvPr/>
          </p:nvSpPr>
          <p:spPr>
            <a:xfrm>
              <a:off x="3298544" y="4517556"/>
              <a:ext cx="516262" cy="460773"/>
            </a:xfrm>
            <a:prstGeom prst="rightArrow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80" name="Right Arrow 279"/>
            <p:cNvSpPr/>
            <p:nvPr/>
          </p:nvSpPr>
          <p:spPr>
            <a:xfrm>
              <a:off x="6837543" y="4489170"/>
              <a:ext cx="623180" cy="43867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ight Arrow 280"/>
            <p:cNvSpPr/>
            <p:nvPr/>
          </p:nvSpPr>
          <p:spPr>
            <a:xfrm>
              <a:off x="4444248" y="5751444"/>
              <a:ext cx="626494" cy="50932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ight Arrow 281"/>
            <p:cNvSpPr/>
            <p:nvPr/>
          </p:nvSpPr>
          <p:spPr>
            <a:xfrm>
              <a:off x="8265852" y="5806572"/>
              <a:ext cx="725925" cy="49967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ight Arrow 282"/>
            <p:cNvSpPr/>
            <p:nvPr/>
          </p:nvSpPr>
          <p:spPr>
            <a:xfrm>
              <a:off x="1090274" y="5826949"/>
              <a:ext cx="623180" cy="43867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50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324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2590801" y="2514600"/>
            <a:ext cx="726757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chăm ngoan học giỏi</a:t>
            </a: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vi-VN" sz="2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901229"/>
      </p:ext>
    </p:extLst>
  </p:cSld>
  <p:clrMapOvr>
    <a:masterClrMapping/>
  </p:clrMapOvr>
  <p:transition advTm="1015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7188" y="63054"/>
            <a:ext cx="25161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4915" y="695176"/>
            <a:ext cx="4599515" cy="2788816"/>
            <a:chOff x="520245" y="1047295"/>
            <a:chExt cx="5198384" cy="31190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45" y="1047295"/>
              <a:ext cx="5198384" cy="311903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443661" y="3767240"/>
              <a:ext cx="134844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Gạo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lứt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đen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56679" y="789270"/>
            <a:ext cx="4163565" cy="2600627"/>
            <a:chOff x="6856679" y="789270"/>
            <a:chExt cx="4163565" cy="260062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679" y="789270"/>
              <a:ext cx="4163565" cy="260062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321946" y="3020565"/>
              <a:ext cx="123303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Gạo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lứt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15677" y="4180180"/>
            <a:ext cx="5939299" cy="2377834"/>
            <a:chOff x="3615677" y="4303876"/>
            <a:chExt cx="5939299" cy="2377834"/>
          </a:xfrm>
        </p:grpSpPr>
        <p:sp>
          <p:nvSpPr>
            <p:cNvPr id="11" name="TextBox 10"/>
            <p:cNvSpPr txBox="1"/>
            <p:nvPr/>
          </p:nvSpPr>
          <p:spPr>
            <a:xfrm>
              <a:off x="8016460" y="6181749"/>
              <a:ext cx="153851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Gạo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nếp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cẩm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5677" y="4303876"/>
              <a:ext cx="4236552" cy="2377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030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110" y="163011"/>
            <a:ext cx="469979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1" y="760379"/>
            <a:ext cx="4115547" cy="2880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51" y="891538"/>
            <a:ext cx="4874019" cy="274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7" y="3818280"/>
            <a:ext cx="4306672" cy="2865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8" r="5615"/>
          <a:stretch/>
        </p:blipFill>
        <p:spPr>
          <a:xfrm>
            <a:off x="6452865" y="3818280"/>
            <a:ext cx="4665005" cy="2865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479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110" y="163011"/>
            <a:ext cx="469979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1" y="686231"/>
            <a:ext cx="5344521" cy="3019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66" y="782040"/>
            <a:ext cx="5227661" cy="3019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62"/>
          <a:stretch/>
        </p:blipFill>
        <p:spPr>
          <a:xfrm>
            <a:off x="382571" y="3905783"/>
            <a:ext cx="5294898" cy="2952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66" y="4039777"/>
            <a:ext cx="5336274" cy="27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1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0428" y="122068"/>
            <a:ext cx="4217821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5537" y="996338"/>
            <a:ext cx="3255155" cy="2370583"/>
            <a:chOff x="573208" y="1112028"/>
            <a:chExt cx="4299043" cy="26344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208" y="1112028"/>
              <a:ext cx="4299043" cy="263443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46104" y="3302475"/>
              <a:ext cx="1467244" cy="3898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08688" y="994782"/>
            <a:ext cx="3417022" cy="2307705"/>
            <a:chOff x="4658720" y="101334"/>
            <a:chExt cx="6159691" cy="35064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720" y="101334"/>
              <a:ext cx="6159691" cy="350644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440093" y="2910738"/>
              <a:ext cx="2045796" cy="53896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Gieo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mạ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616434" y="1004181"/>
            <a:ext cx="3435609" cy="2342096"/>
            <a:chOff x="293389" y="3711953"/>
            <a:chExt cx="5732060" cy="317348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89" y="3711953"/>
              <a:ext cx="5732060" cy="317348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423647" y="6212473"/>
              <a:ext cx="2012017" cy="50043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Cấy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lúa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7800" y="4116467"/>
            <a:ext cx="3255155" cy="2215266"/>
            <a:chOff x="-6515116" y="2960825"/>
            <a:chExt cx="6239047" cy="309541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15116" y="2960825"/>
              <a:ext cx="6239047" cy="309541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-6215940" y="5448040"/>
              <a:ext cx="2444267" cy="51607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Gặt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lúa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33658" y="4160967"/>
            <a:ext cx="3460846" cy="2170766"/>
            <a:chOff x="221567" y="46984"/>
            <a:chExt cx="5895833" cy="360970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67" y="46984"/>
              <a:ext cx="5895833" cy="357685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287074" y="3064478"/>
              <a:ext cx="1945802" cy="59220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Phơi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thóc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616434" y="4133211"/>
            <a:ext cx="3549340" cy="2116995"/>
            <a:chOff x="6889497" y="5094071"/>
            <a:chExt cx="5986537" cy="354180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497" y="5094071"/>
              <a:ext cx="5986537" cy="354180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477028" y="7932881"/>
              <a:ext cx="2176694" cy="61790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gạo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1466968" y="3498389"/>
            <a:ext cx="572295" cy="48661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10145403" y="6341606"/>
            <a:ext cx="572295" cy="48661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Oval 22"/>
          <p:cNvSpPr/>
          <p:nvPr/>
        </p:nvSpPr>
        <p:spPr>
          <a:xfrm>
            <a:off x="5777933" y="6307899"/>
            <a:ext cx="572295" cy="48661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1466968" y="6371390"/>
            <a:ext cx="572295" cy="48661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10145404" y="3488422"/>
            <a:ext cx="572295" cy="48661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5699931" y="3488422"/>
            <a:ext cx="572295" cy="48661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Down Arrow 26"/>
          <p:cNvSpPr/>
          <p:nvPr/>
        </p:nvSpPr>
        <p:spPr>
          <a:xfrm rot="16200000">
            <a:off x="3725331" y="2009913"/>
            <a:ext cx="387949" cy="6279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16200000">
            <a:off x="8013262" y="4931432"/>
            <a:ext cx="409885" cy="6606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16200000">
            <a:off x="3731863" y="4815006"/>
            <a:ext cx="381497" cy="7156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16200000">
            <a:off x="8040810" y="1990967"/>
            <a:ext cx="405074" cy="6103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5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oup 262">
            <a:extLst>
              <a:ext uri="{FF2B5EF4-FFF2-40B4-BE49-F238E27FC236}">
                <a16:creationId xmlns="" xmlns:a16="http://schemas.microsoft.com/office/drawing/2014/main" id="{2156DC60-641C-43DB-ADA6-4C9DC6C205DF}"/>
              </a:ext>
            </a:extLst>
          </p:cNvPr>
          <p:cNvGrpSpPr/>
          <p:nvPr/>
        </p:nvGrpSpPr>
        <p:grpSpPr>
          <a:xfrm>
            <a:off x="9755645" y="4664749"/>
            <a:ext cx="1780072" cy="1780072"/>
            <a:chOff x="3419475" y="752475"/>
            <a:chExt cx="5353050" cy="5353050"/>
          </a:xfrm>
        </p:grpSpPr>
        <p:sp>
          <p:nvSpPr>
            <p:cNvPr id="264" name="Freeform: Shape 37">
              <a:extLst>
                <a:ext uri="{FF2B5EF4-FFF2-40B4-BE49-F238E27FC236}">
                  <a16:creationId xmlns="" xmlns:a16="http://schemas.microsoft.com/office/drawing/2014/main" id="{32C97361-D66C-4F2F-BA9A-2463A0D3C50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65" name="Group 264">
              <a:extLst>
                <a:ext uri="{FF2B5EF4-FFF2-40B4-BE49-F238E27FC236}">
                  <a16:creationId xmlns="" xmlns:a16="http://schemas.microsoft.com/office/drawing/2014/main" id="{D474E1D8-4D9C-4A81-967B-8C230916470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8" name="Rectangle 267">
                <a:extLst>
                  <a:ext uri="{FF2B5EF4-FFF2-40B4-BE49-F238E27FC236}">
                    <a16:creationId xmlns="" xmlns:a16="http://schemas.microsoft.com/office/drawing/2014/main" id="{C2D237F5-DF6F-41FA-94D3-9D034B24A84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="" xmlns:a16="http://schemas.microsoft.com/office/drawing/2014/main" id="{B6FD6D94-5C7A-4C69-A55F-3761E2514F7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="" xmlns:a16="http://schemas.microsoft.com/office/drawing/2014/main" id="{2DEADB2B-27FF-4438-8ABC-EA214B533E5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="" xmlns:a16="http://schemas.microsoft.com/office/drawing/2014/main" id="{8B168283-FFA5-498B-97C3-3B1DAAEF418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="" xmlns:a16="http://schemas.microsoft.com/office/drawing/2014/main" id="{A2DA472B-6AD5-44CA-880E-9264304EF66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="" xmlns:a16="http://schemas.microsoft.com/office/drawing/2014/main" id="{1301DE39-2C90-409F-B156-182A33D153CD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="" xmlns:a16="http://schemas.microsoft.com/office/drawing/2014/main" id="{3F1706C0-E6FE-47AD-93C3-37B35E7F082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="" xmlns:a16="http://schemas.microsoft.com/office/drawing/2014/main" id="{A8E78B1B-E59B-4ACF-8D5C-FB813320C93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="" xmlns:a16="http://schemas.microsoft.com/office/drawing/2014/main" id="{2ADC655D-DF07-40B1-82A4-9707C8659A7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="" xmlns:a16="http://schemas.microsoft.com/office/drawing/2014/main" id="{0847ABF7-17D7-4D57-A0F8-4F4A736ECA2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="" xmlns:a16="http://schemas.microsoft.com/office/drawing/2014/main" id="{169055FD-CBAF-466F-8371-80CFA04343C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="" xmlns:a16="http://schemas.microsoft.com/office/drawing/2014/main" id="{A6D32DB0-7483-41B4-9D93-CD0DB3CFDD1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66" name="Oval 265">
              <a:extLst>
                <a:ext uri="{FF2B5EF4-FFF2-40B4-BE49-F238E27FC236}">
                  <a16:creationId xmlns="" xmlns:a16="http://schemas.microsoft.com/office/drawing/2014/main" id="{0A7AC505-2918-4DE5-BAE3-93871826F59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="" xmlns:a16="http://schemas.microsoft.com/office/drawing/2014/main" id="{A033DCA6-7C8E-40C7-84BA-12384D695971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331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1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8F80E86E-ED4E-4995-8CF4-838390E0560E}"/>
              </a:ext>
            </a:extLst>
          </p:cNvPr>
          <p:cNvGrpSpPr/>
          <p:nvPr/>
        </p:nvGrpSpPr>
        <p:grpSpPr>
          <a:xfrm>
            <a:off x="9772996" y="4665788"/>
            <a:ext cx="1780072" cy="1780072"/>
            <a:chOff x="3419475" y="752475"/>
            <a:chExt cx="5353050" cy="5353050"/>
          </a:xfrm>
        </p:grpSpPr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DC05F885-E334-4271-9CC0-50D0B7E151F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03E0AA58-6FF8-4BC1-8B2D-113D9E699A8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CA4C340F-5E8A-4916-A4C2-D913055DB276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30979808-DE56-4A65-B969-4E02BB7DE35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269F2117-58A5-4C8A-8300-0B5B5158486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40061077-8EE1-4399-8C05-684BB95575D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12970BC8-EF8A-4691-8EDE-600E7B44A7E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5B171860-0758-4396-A207-14F4076486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67616484-F7B4-4AAD-A522-D9C07C4BB5D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8E4C4C2A-65CA-4BC6-9E8E-86730E40710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AA1EFE6D-171A-487A-A7F2-98CC3692291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DEF0B4F1-0493-41C3-AB1F-9E113184312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BDA74DE7-4A88-4A25-B4BF-9E5E73DF744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FF231D0C-BA2C-46C2-8012-44D49B4F42E0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55449A4D-3408-4C04-B7E2-3B6A1EB14C1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23139FEE-89BF-4B42-851F-0E44E200384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4E044CD-0159-47FC-8235-6B31C4BB5F77}"/>
              </a:ext>
            </a:extLst>
          </p:cNvPr>
          <p:cNvGrpSpPr/>
          <p:nvPr/>
        </p:nvGrpSpPr>
        <p:grpSpPr>
          <a:xfrm>
            <a:off x="9758517" y="4664749"/>
            <a:ext cx="1780072" cy="1780072"/>
            <a:chOff x="3419475" y="752475"/>
            <a:chExt cx="5353050" cy="5353050"/>
          </a:xfrm>
        </p:grpSpPr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DE39C3B1-4449-477C-A213-81DD3279244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="" xmlns:a16="http://schemas.microsoft.com/office/drawing/2014/main" id="{A02956D9-F4CE-4ED8-9A01-5E00AD57345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CFB83E6F-CE65-497A-8F74-EA6F52DD45E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FE203A73-82A0-4FA4-AD91-41CB7288291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421F7BE5-22D0-4618-B183-381456DD6FB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B054A9AC-E215-4B75-9DF4-9A6E28A3D3A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="" xmlns:a16="http://schemas.microsoft.com/office/drawing/2014/main" id="{CDD04D92-5D95-4F10-9F30-46DC9DF0FB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817451FA-A960-4526-8B45-8BEE0B45D78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C33D8562-860D-4646-82B1-E5B3BDEBEDA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8F71F36E-7822-4D2C-A540-E47909B2032D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121CA697-1682-4962-B690-88AD47890E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B85464DA-4AE9-4465-A2BE-405CE64F4B1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="" xmlns:a16="http://schemas.microsoft.com/office/drawing/2014/main" id="{FDC7005E-72C2-42AE-B181-3A3007EADD2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="" xmlns:a16="http://schemas.microsoft.com/office/drawing/2014/main" id="{D3E01439-2A12-4FEA-99FB-CAA9D2D6730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="" xmlns:a16="http://schemas.microsoft.com/office/drawing/2014/main" id="{A9C9C75D-2228-4A41-9E27-395A8C7AF0B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4593FFD6-5B41-4099-AF65-9023AD191ED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8D8F4CD1-7EC1-40C5-B1A6-193BBCFFF2F7}"/>
              </a:ext>
            </a:extLst>
          </p:cNvPr>
          <p:cNvGrpSpPr/>
          <p:nvPr/>
        </p:nvGrpSpPr>
        <p:grpSpPr>
          <a:xfrm>
            <a:off x="9770192" y="4669515"/>
            <a:ext cx="1780072" cy="1780072"/>
            <a:chOff x="3419475" y="752475"/>
            <a:chExt cx="5353050" cy="5353050"/>
          </a:xfrm>
        </p:grpSpPr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54698513-DD0F-4F99-ABB7-B38A4F42F19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4B22CBFC-5109-4521-B70C-8D583B728E5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2EFCDBF3-EA07-4188-9BFB-88358A5798B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91D5C83E-B7E3-4065-9C98-5207906E0AE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7E6E3FD6-2D78-4983-9A02-CA5A8A2D83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45D96BB7-2337-4CD7-BC44-A821D41BFDC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81EDD104-2EF8-43EB-A934-B81E3A67CB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="" xmlns:a16="http://schemas.microsoft.com/office/drawing/2014/main" id="{6E5E19EE-5409-4B26-B27B-3F9A23B34F1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="" xmlns:a16="http://schemas.microsoft.com/office/drawing/2014/main" id="{E3859ADB-453E-4164-BBA1-C644A98CDB9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6C7EB32C-7779-4F63-A812-0FB16AD813F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EF18DF31-0439-48D8-A082-FC1E40D878C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9F94DD1D-7BF3-4A46-90DF-2E7CE22E8A8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5AD706AD-4560-4952-97C2-DBFEA1BF8C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E3AF243C-6480-4293-8969-4EB368934BB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="" xmlns:a16="http://schemas.microsoft.com/office/drawing/2014/main" id="{488D3DC0-DDE5-4301-A111-EC17197EC7BF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DFE21755-0428-467B-A6CB-8BB8831C0CB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A4AAA8C6-95BF-4E68-9FFC-4F3CEAF773F2}"/>
              </a:ext>
            </a:extLst>
          </p:cNvPr>
          <p:cNvGrpSpPr/>
          <p:nvPr/>
        </p:nvGrpSpPr>
        <p:grpSpPr>
          <a:xfrm>
            <a:off x="9765297" y="4660509"/>
            <a:ext cx="1780072" cy="1780072"/>
            <a:chOff x="3419475" y="752475"/>
            <a:chExt cx="5353050" cy="5353050"/>
          </a:xfrm>
        </p:grpSpPr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099DCF9B-D086-4D87-95B3-6206FD259B5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="" xmlns:a16="http://schemas.microsoft.com/office/drawing/2014/main" id="{E27A89CF-D3C6-4C58-B406-5444170319D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="" xmlns:a16="http://schemas.microsoft.com/office/drawing/2014/main" id="{690517D1-1E44-4E34-98BE-56FD1D8EB0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="" xmlns:a16="http://schemas.microsoft.com/office/drawing/2014/main" id="{0111A9DA-164C-4C61-B8CE-BCBB329437D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1D167C7F-6EEE-4469-8917-B4D9907CDF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89AC75A0-F9AC-4567-A83B-D1EBFA36FE8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30825E1E-A109-4AB9-9D1B-B41F12C2001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4EAEACD3-19B5-4F7F-B0E0-893035C1507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907A0ABD-C78D-4896-BB54-62B97A10A72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62E65D20-A4DD-42E4-84D0-AEEA25338C7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5D5A381A-A8C0-45DF-A6BF-A008F3B2FCD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295E7BAA-E6D7-4408-B82A-A7DA09929A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F66DBE76-94D2-4851-80A6-CD1A30B1CB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D944696-A2EA-49E5-B6AB-8FA525481F7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="" xmlns:a16="http://schemas.microsoft.com/office/drawing/2014/main" id="{C430B70D-B0C0-4EDC-84C6-18F4284DC0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="" xmlns:a16="http://schemas.microsoft.com/office/drawing/2014/main" id="{063B06B1-8261-440A-BDB3-8CD50EC1008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6668E6BA-FD9B-44E5-A544-567841303A5A}"/>
              </a:ext>
            </a:extLst>
          </p:cNvPr>
          <p:cNvGrpSpPr/>
          <p:nvPr/>
        </p:nvGrpSpPr>
        <p:grpSpPr>
          <a:xfrm>
            <a:off x="9758516" y="4682242"/>
            <a:ext cx="1780072" cy="1780072"/>
            <a:chOff x="3419475" y="752475"/>
            <a:chExt cx="5353050" cy="5353050"/>
          </a:xfrm>
        </p:grpSpPr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04606F3E-D221-4994-8CE3-85F986DEA55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="" xmlns:a16="http://schemas.microsoft.com/office/drawing/2014/main" id="{5D3A6113-3E48-4E5A-94D5-C3E949800E0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E83CEAEF-1019-4184-8613-46D4C0F3230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="" xmlns:a16="http://schemas.microsoft.com/office/drawing/2014/main" id="{121E215F-8AD0-47DA-9823-02E84563AF0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4E7D3F4C-BC2C-4400-82B5-38A202978D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C0F25278-2400-46F3-B4F8-2F2A72F9FE6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="" xmlns:a16="http://schemas.microsoft.com/office/drawing/2014/main" id="{E01DC23D-EFBA-4CA2-AC9B-4AE3BA90E8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="" xmlns:a16="http://schemas.microsoft.com/office/drawing/2014/main" id="{1042308A-11BB-4FC0-9761-0910B774A1E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F9307255-C26D-4A1C-82A3-FC176365269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="" xmlns:a16="http://schemas.microsoft.com/office/drawing/2014/main" id="{F84053E8-8172-47AE-9177-D64C4784539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="" xmlns:a16="http://schemas.microsoft.com/office/drawing/2014/main" id="{6818D8C1-A553-4974-95D2-A33F493B752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42FAFA40-D028-4482-B64E-5112B515F70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="" xmlns:a16="http://schemas.microsoft.com/office/drawing/2014/main" id="{F39C5A15-842F-4BEC-AFF5-63B0BDD8442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="" xmlns:a16="http://schemas.microsoft.com/office/drawing/2014/main" id="{210273B7-D502-41A4-BECB-EA91474E1F2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="" xmlns:a16="http://schemas.microsoft.com/office/drawing/2014/main" id="{FF6E0752-D621-4D1C-B752-F4A88241CCA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="" xmlns:a16="http://schemas.microsoft.com/office/drawing/2014/main" id="{97CF4E43-0B35-49C3-B787-7B4B54576B7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="" xmlns:a16="http://schemas.microsoft.com/office/drawing/2014/main" id="{A9379A79-7816-47D7-8D48-17F16EA162ED}"/>
              </a:ext>
            </a:extLst>
          </p:cNvPr>
          <p:cNvGrpSpPr/>
          <p:nvPr/>
        </p:nvGrpSpPr>
        <p:grpSpPr>
          <a:xfrm>
            <a:off x="9752841" y="4670722"/>
            <a:ext cx="1780072" cy="1780072"/>
            <a:chOff x="3419475" y="752475"/>
            <a:chExt cx="5353050" cy="5353050"/>
          </a:xfrm>
        </p:grpSpPr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E23BB226-6998-45BC-BADD-AF54CFCEE495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="" xmlns:a16="http://schemas.microsoft.com/office/drawing/2014/main" id="{9C7744B6-1E9C-4BDD-90C0-314988384FF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="" xmlns:a16="http://schemas.microsoft.com/office/drawing/2014/main" id="{4F76A294-5442-44E3-A181-2B0DD4A2CAB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="" xmlns:a16="http://schemas.microsoft.com/office/drawing/2014/main" id="{CA7151AE-DA46-40BA-BA0E-9515C0107BF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="" xmlns:a16="http://schemas.microsoft.com/office/drawing/2014/main" id="{F758062B-2B25-4AA1-A3A2-1F9A831110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="" xmlns:a16="http://schemas.microsoft.com/office/drawing/2014/main" id="{507731CA-21D5-48F5-8BA0-974B1092653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="" xmlns:a16="http://schemas.microsoft.com/office/drawing/2014/main" id="{FC652B6B-9355-482F-91BE-61344B5F866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="" xmlns:a16="http://schemas.microsoft.com/office/drawing/2014/main" id="{3352FE8A-F20C-4AD6-9D06-60497CD986B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="" xmlns:a16="http://schemas.microsoft.com/office/drawing/2014/main" id="{F4B7848B-4B06-4192-B8F6-EA08A7C75E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="" xmlns:a16="http://schemas.microsoft.com/office/drawing/2014/main" id="{4F0BD2B5-B3E0-4ACA-8EA5-3912F0064726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="" xmlns:a16="http://schemas.microsoft.com/office/drawing/2014/main" id="{506A685C-47D6-483F-BCCC-281320BBA25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="" xmlns:a16="http://schemas.microsoft.com/office/drawing/2014/main" id="{156A081B-BF3E-448C-8E07-D0EA99A800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="" xmlns:a16="http://schemas.microsoft.com/office/drawing/2014/main" id="{0BA05B31-EAFF-430D-89DE-77B2DEC08E1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="" xmlns:a16="http://schemas.microsoft.com/office/drawing/2014/main" id="{A382D7DC-44C2-4B29-8EC5-729F62D961D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="" xmlns:a16="http://schemas.microsoft.com/office/drawing/2014/main" id="{7D7B2ABC-3148-4A42-9A34-18BC78AEAB3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="" xmlns:a16="http://schemas.microsoft.com/office/drawing/2014/main" id="{EB1207A7-CA84-460A-A48B-65FC301EA5C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="" xmlns:a16="http://schemas.microsoft.com/office/drawing/2014/main" id="{98974AF0-542C-40A9-8A17-B4F09094F10E}"/>
              </a:ext>
            </a:extLst>
          </p:cNvPr>
          <p:cNvGrpSpPr/>
          <p:nvPr/>
        </p:nvGrpSpPr>
        <p:grpSpPr>
          <a:xfrm>
            <a:off x="9767388" y="4663752"/>
            <a:ext cx="1780072" cy="1780072"/>
            <a:chOff x="3419475" y="752475"/>
            <a:chExt cx="5353050" cy="5353050"/>
          </a:xfrm>
        </p:grpSpPr>
        <p:sp>
          <p:nvSpPr>
            <p:cNvPr id="157" name="Freeform: Shape 156">
              <a:extLst>
                <a:ext uri="{FF2B5EF4-FFF2-40B4-BE49-F238E27FC236}">
                  <a16:creationId xmlns="" xmlns:a16="http://schemas.microsoft.com/office/drawing/2014/main" id="{531D618B-1317-4652-862C-21F4F723C5C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="" xmlns:a16="http://schemas.microsoft.com/office/drawing/2014/main" id="{A7A450CC-B18C-4C4B-BA99-68097A6989EF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="" xmlns:a16="http://schemas.microsoft.com/office/drawing/2014/main" id="{260D4387-83D9-4ED8-AB2F-A4EF8DD2EE8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="" xmlns:a16="http://schemas.microsoft.com/office/drawing/2014/main" id="{8DC3E51C-C6C8-4037-894C-D31B122CE22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="" xmlns:a16="http://schemas.microsoft.com/office/drawing/2014/main" id="{F3AFFE15-8A23-4CB6-A9D5-AC37F6BE0A8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="" xmlns:a16="http://schemas.microsoft.com/office/drawing/2014/main" id="{71E09E3D-CA68-4452-9DA9-F4102CB7413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="" xmlns:a16="http://schemas.microsoft.com/office/drawing/2014/main" id="{3363FA95-F432-4503-A5FB-9F6C6DF103D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="" xmlns:a16="http://schemas.microsoft.com/office/drawing/2014/main" id="{43FB74C0-D190-4976-A1F6-586E55CA866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="" xmlns:a16="http://schemas.microsoft.com/office/drawing/2014/main" id="{6B124824-95D1-42AE-84E5-CAC853B1D22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="" xmlns:a16="http://schemas.microsoft.com/office/drawing/2014/main" id="{59E4AC47-2293-4CD7-BF7B-499513F7D49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="" xmlns:a16="http://schemas.microsoft.com/office/drawing/2014/main" id="{27690AFA-3CD8-4D1A-84A3-1E9763A3BCE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="" xmlns:a16="http://schemas.microsoft.com/office/drawing/2014/main" id="{3AACDC6C-06C3-49E5-9233-BAF61C2202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="" xmlns:a16="http://schemas.microsoft.com/office/drawing/2014/main" id="{BA4A609F-5F11-4355-A562-9EA61FD31503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="" xmlns:a16="http://schemas.microsoft.com/office/drawing/2014/main" id="{87942540-EEC5-47D2-AE0E-A422184F054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="" xmlns:a16="http://schemas.microsoft.com/office/drawing/2014/main" id="{0AD9F0A5-BEC8-4BA6-9F52-24AF802FE75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="" xmlns:a16="http://schemas.microsoft.com/office/drawing/2014/main" id="{3F372F54-E508-459E-92AB-248D32F8807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="" xmlns:a16="http://schemas.microsoft.com/office/drawing/2014/main" id="{388345F7-35C1-4C90-A721-98CFA50FED75}"/>
              </a:ext>
            </a:extLst>
          </p:cNvPr>
          <p:cNvGrpSpPr/>
          <p:nvPr/>
        </p:nvGrpSpPr>
        <p:grpSpPr>
          <a:xfrm>
            <a:off x="9787024" y="4664959"/>
            <a:ext cx="1780072" cy="1780072"/>
            <a:chOff x="3419475" y="752475"/>
            <a:chExt cx="5353050" cy="5353050"/>
          </a:xfrm>
        </p:grpSpPr>
        <p:sp>
          <p:nvSpPr>
            <p:cNvPr id="174" name="Freeform: Shape 173">
              <a:extLst>
                <a:ext uri="{FF2B5EF4-FFF2-40B4-BE49-F238E27FC236}">
                  <a16:creationId xmlns="" xmlns:a16="http://schemas.microsoft.com/office/drawing/2014/main" id="{D3BBAE82-AB4D-4700-AB51-140067F04A8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="" xmlns:a16="http://schemas.microsoft.com/office/drawing/2014/main" id="{689F6C15-AE18-42C4-B633-CD415AD2023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>
                <a:extLst>
                  <a:ext uri="{FF2B5EF4-FFF2-40B4-BE49-F238E27FC236}">
                    <a16:creationId xmlns="" xmlns:a16="http://schemas.microsoft.com/office/drawing/2014/main" id="{63B1649C-ABC7-47BD-8556-CD9D9749467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="" xmlns:a16="http://schemas.microsoft.com/office/drawing/2014/main" id="{C0CA0BF2-A269-46FC-B4C2-18EB952C7CC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="" xmlns:a16="http://schemas.microsoft.com/office/drawing/2014/main" id="{17687040-9D95-4ABE-B5E1-D3406089CC2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="" xmlns:a16="http://schemas.microsoft.com/office/drawing/2014/main" id="{47080DE1-EA02-4748-97F2-BA2CBEF1B1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="" xmlns:a16="http://schemas.microsoft.com/office/drawing/2014/main" id="{9CAB1953-8945-40A4-9287-3BEA08F56E62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="" xmlns:a16="http://schemas.microsoft.com/office/drawing/2014/main" id="{3D7E3C42-0682-479E-98C8-53253DD0F311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="" xmlns:a16="http://schemas.microsoft.com/office/drawing/2014/main" id="{12947B97-DB43-450E-861F-D435FB348641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="" xmlns:a16="http://schemas.microsoft.com/office/drawing/2014/main" id="{82776E58-07D8-4674-BA92-2B99D77D5A9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="" xmlns:a16="http://schemas.microsoft.com/office/drawing/2014/main" id="{0381BDBC-8346-42EF-963B-C71E2DFEC83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="" xmlns:a16="http://schemas.microsoft.com/office/drawing/2014/main" id="{8F001699-C068-465B-824E-FFBECE035E1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="" xmlns:a16="http://schemas.microsoft.com/office/drawing/2014/main" id="{E8FCC3D2-F390-407D-9B16-CA791620001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="" xmlns:a16="http://schemas.microsoft.com/office/drawing/2014/main" id="{D49492B5-D140-4881-BBD1-D8E0F3710AD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="" xmlns:a16="http://schemas.microsoft.com/office/drawing/2014/main" id="{8AA768CE-99FA-43E6-8D9C-76C5BCC92F7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="" xmlns:a16="http://schemas.microsoft.com/office/drawing/2014/main" id="{A4C2F76E-1C0E-4821-A928-D5A6418A787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="" xmlns:a16="http://schemas.microsoft.com/office/drawing/2014/main" id="{F18E1790-8314-4FE4-A881-728A08A7B6D8}"/>
              </a:ext>
            </a:extLst>
          </p:cNvPr>
          <p:cNvGrpSpPr/>
          <p:nvPr/>
        </p:nvGrpSpPr>
        <p:grpSpPr>
          <a:xfrm>
            <a:off x="9765298" y="4683449"/>
            <a:ext cx="1780072" cy="1780072"/>
            <a:chOff x="3419475" y="752475"/>
            <a:chExt cx="5353050" cy="5353050"/>
          </a:xfrm>
        </p:grpSpPr>
        <p:sp>
          <p:nvSpPr>
            <p:cNvPr id="191" name="Freeform: Shape 190">
              <a:extLst>
                <a:ext uri="{FF2B5EF4-FFF2-40B4-BE49-F238E27FC236}">
                  <a16:creationId xmlns="" xmlns:a16="http://schemas.microsoft.com/office/drawing/2014/main" id="{38117F9A-0847-4461-8D8F-494F655C7C0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="" xmlns:a16="http://schemas.microsoft.com/office/drawing/2014/main" id="{9B35407B-5274-4A95-8E3F-817B4632C16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="" xmlns:a16="http://schemas.microsoft.com/office/drawing/2014/main" id="{1F462D36-4744-4994-85C4-2CCC0C86A23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="" xmlns:a16="http://schemas.microsoft.com/office/drawing/2014/main" id="{4A8FCDA1-FCC3-4189-8CE8-FAAA8C50FFC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="" xmlns:a16="http://schemas.microsoft.com/office/drawing/2014/main" id="{E91E5B56-6B9E-45A3-87CF-A766CF24A9E8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="" xmlns:a16="http://schemas.microsoft.com/office/drawing/2014/main" id="{3819F274-5ACE-4220-B7DE-77FA913299B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="" xmlns:a16="http://schemas.microsoft.com/office/drawing/2014/main" id="{18456CB0-583F-4ACA-A608-03AD2F0160A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="" xmlns:a16="http://schemas.microsoft.com/office/drawing/2014/main" id="{B45D72FD-CEF7-4CB8-9395-FF7CC37CFD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="" xmlns:a16="http://schemas.microsoft.com/office/drawing/2014/main" id="{D72E6162-7DE0-42A9-9EEE-990328D766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="" xmlns:a16="http://schemas.microsoft.com/office/drawing/2014/main" id="{6AC2AC0D-1BD8-46BF-940A-2FC69CD1130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="" xmlns:a16="http://schemas.microsoft.com/office/drawing/2014/main" id="{949890A3-FA24-44B9-8E09-3CA567AA3DB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="" xmlns:a16="http://schemas.microsoft.com/office/drawing/2014/main" id="{241B5965-5DBA-417C-84F6-28FAC8C4215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="" xmlns:a16="http://schemas.microsoft.com/office/drawing/2014/main" id="{BE41E65D-8030-4F34-AF70-4B355B56FDF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="" xmlns:a16="http://schemas.microsoft.com/office/drawing/2014/main" id="{3BDC9058-F651-4819-AA24-4A8D6D1D616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="" xmlns:a16="http://schemas.microsoft.com/office/drawing/2014/main" id="{394D5E90-3EE2-40C4-B609-A743E257B2B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="" xmlns:a16="http://schemas.microsoft.com/office/drawing/2014/main" id="{790BCF2F-EBF7-43C8-8D7B-371396C70F9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="" xmlns:a16="http://schemas.microsoft.com/office/drawing/2014/main" id="{BC0DA5C2-7FEF-4799-B821-18A5E6C89FFF}"/>
              </a:ext>
            </a:extLst>
          </p:cNvPr>
          <p:cNvGrpSpPr/>
          <p:nvPr/>
        </p:nvGrpSpPr>
        <p:grpSpPr>
          <a:xfrm>
            <a:off x="9755713" y="4670722"/>
            <a:ext cx="1780072" cy="1780072"/>
            <a:chOff x="3419475" y="752475"/>
            <a:chExt cx="5353050" cy="5353050"/>
          </a:xfrm>
        </p:grpSpPr>
        <p:sp>
          <p:nvSpPr>
            <p:cNvPr id="208" name="Freeform: Shape 207">
              <a:extLst>
                <a:ext uri="{FF2B5EF4-FFF2-40B4-BE49-F238E27FC236}">
                  <a16:creationId xmlns="" xmlns:a16="http://schemas.microsoft.com/office/drawing/2014/main" id="{5A3F16DA-9593-4B1A-AFAA-C138808E6C2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="" xmlns:a16="http://schemas.microsoft.com/office/drawing/2014/main" id="{FD394204-F4AC-40BA-936F-901092869A5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="" xmlns:a16="http://schemas.microsoft.com/office/drawing/2014/main" id="{BF11ACA1-001F-4622-884D-580D037E262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="" xmlns:a16="http://schemas.microsoft.com/office/drawing/2014/main" id="{BF39D155-6E98-4FA2-979E-A26FFAA9655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="" xmlns:a16="http://schemas.microsoft.com/office/drawing/2014/main" id="{8737368C-A9E3-4C26-A051-31E4CC90B5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="" xmlns:a16="http://schemas.microsoft.com/office/drawing/2014/main" id="{C419C786-487A-4BB1-B759-D80B1F6CE1B5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="" xmlns:a16="http://schemas.microsoft.com/office/drawing/2014/main" id="{5D84FBC2-8118-4892-904C-6EC079C9090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="" xmlns:a16="http://schemas.microsoft.com/office/drawing/2014/main" id="{9EA89590-AF9C-44EB-AFEF-B9F260BAB9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="" xmlns:a16="http://schemas.microsoft.com/office/drawing/2014/main" id="{2A570AFF-FE55-4623-B84F-3E7CAE9860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="" xmlns:a16="http://schemas.microsoft.com/office/drawing/2014/main" id="{532124C4-7D54-438B-B4BB-FC476006925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="" xmlns:a16="http://schemas.microsoft.com/office/drawing/2014/main" id="{BF37890D-116A-4603-8EE6-F9086115400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="" xmlns:a16="http://schemas.microsoft.com/office/drawing/2014/main" id="{C5B481FF-09A0-4D28-8E4E-D98E6E3776A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="" xmlns:a16="http://schemas.microsoft.com/office/drawing/2014/main" id="{A16CCDE5-704B-4D94-B71B-B7ADB82BAE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="" xmlns:a16="http://schemas.microsoft.com/office/drawing/2014/main" id="{BB22156F-3B1D-4282-8DB4-EF0412FBDC15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="" xmlns:a16="http://schemas.microsoft.com/office/drawing/2014/main" id="{97777304-6529-4D2D-A287-6E0EF951F4C7}"/>
                </a:ext>
              </a:extLst>
            </p:cNvPr>
            <p:cNvSpPr/>
            <p:nvPr/>
          </p:nvSpPr>
          <p:spPr>
            <a:xfrm>
              <a:off x="3880399" y="1205956"/>
              <a:ext cx="4414337" cy="4414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="" xmlns:a16="http://schemas.microsoft.com/office/drawing/2014/main" id="{52859149-5EE3-42A9-B3CC-807F7D1A1A04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263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  <a:extLst>
              <a:ext uri="{FF2B5EF4-FFF2-40B4-BE49-F238E27FC236}">
                <a16:creationId xmlns="" xmlns:a16="http://schemas.microsoft.com/office/drawing/2014/main" id="{9DF83892-C9A9-4F4A-AF1A-8B736EE4A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2824173" y="846333"/>
            <a:ext cx="7561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7" name="Group 236"/>
          <p:cNvGrpSpPr/>
          <p:nvPr/>
        </p:nvGrpSpPr>
        <p:grpSpPr>
          <a:xfrm>
            <a:off x="740998" y="1537013"/>
            <a:ext cx="3734368" cy="2608518"/>
            <a:chOff x="740998" y="1537013"/>
            <a:chExt cx="3734368" cy="2608518"/>
          </a:xfrm>
        </p:grpSpPr>
        <p:sp>
          <p:nvSpPr>
            <p:cNvPr id="238" name="TextBox 237">
              <a:extLst>
                <a:ext uri="{FF2B5EF4-FFF2-40B4-BE49-F238E27FC236}">
                  <a16:creationId xmlns="" xmlns:a16="http://schemas.microsoft.com/office/drawing/2014/main" id="{A0DF02F5-27F2-44C6-9DF2-3E478FE9CBB2}"/>
                </a:ext>
              </a:extLst>
            </p:cNvPr>
            <p:cNvSpPr txBox="1"/>
            <p:nvPr/>
          </p:nvSpPr>
          <p:spPr>
            <a:xfrm>
              <a:off x="1450112" y="1537013"/>
              <a:ext cx="3025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tẻ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998" y="1998678"/>
              <a:ext cx="3220280" cy="2146853"/>
            </a:xfrm>
            <a:prstGeom prst="rect">
              <a:avLst/>
            </a:prstGeom>
          </p:spPr>
        </p:pic>
      </p:grpSp>
      <p:grpSp>
        <p:nvGrpSpPr>
          <p:cNvPr id="240" name="Group 239"/>
          <p:cNvGrpSpPr/>
          <p:nvPr/>
        </p:nvGrpSpPr>
        <p:grpSpPr>
          <a:xfrm>
            <a:off x="6649089" y="1460812"/>
            <a:ext cx="4151124" cy="2723616"/>
            <a:chOff x="6444967" y="1637235"/>
            <a:chExt cx="4151124" cy="2723616"/>
          </a:xfrm>
        </p:grpSpPr>
        <p:sp>
          <p:nvSpPr>
            <p:cNvPr id="241" name="TextBox 240">
              <a:extLst>
                <a:ext uri="{FF2B5EF4-FFF2-40B4-BE49-F238E27FC236}">
                  <a16:creationId xmlns="" xmlns:a16="http://schemas.microsoft.com/office/drawing/2014/main" id="{548271ED-E1C7-4657-9182-F49EA1C44A96}"/>
                </a:ext>
              </a:extLst>
            </p:cNvPr>
            <p:cNvSpPr txBox="1"/>
            <p:nvPr/>
          </p:nvSpPr>
          <p:spPr>
            <a:xfrm>
              <a:off x="7008358" y="1637235"/>
              <a:ext cx="3587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lứt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2" name="Picture 2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967" y="2200960"/>
              <a:ext cx="3457953" cy="2159891"/>
            </a:xfrm>
            <a:prstGeom prst="rect">
              <a:avLst/>
            </a:prstGeom>
          </p:spPr>
        </p:pic>
      </p:grpSp>
      <p:grpSp>
        <p:nvGrpSpPr>
          <p:cNvPr id="243" name="Group 242"/>
          <p:cNvGrpSpPr/>
          <p:nvPr/>
        </p:nvGrpSpPr>
        <p:grpSpPr>
          <a:xfrm>
            <a:off x="3668449" y="3843104"/>
            <a:ext cx="3470834" cy="2642785"/>
            <a:chOff x="3701971" y="3914698"/>
            <a:chExt cx="3470834" cy="2642785"/>
          </a:xfrm>
        </p:grpSpPr>
        <p:sp>
          <p:nvSpPr>
            <p:cNvPr id="244" name="Rectangle 243"/>
            <p:cNvSpPr/>
            <p:nvPr/>
          </p:nvSpPr>
          <p:spPr>
            <a:xfrm>
              <a:off x="4475366" y="3914698"/>
              <a:ext cx="16642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nếp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5" name="Picture 2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971" y="4600772"/>
              <a:ext cx="3470834" cy="1956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998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324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oup 262">
            <a:extLst>
              <a:ext uri="{FF2B5EF4-FFF2-40B4-BE49-F238E27FC236}">
                <a16:creationId xmlns="" xmlns:a16="http://schemas.microsoft.com/office/drawing/2014/main" id="{2156DC60-641C-43DB-ADA6-4C9DC6C205DF}"/>
              </a:ext>
            </a:extLst>
          </p:cNvPr>
          <p:cNvGrpSpPr/>
          <p:nvPr/>
        </p:nvGrpSpPr>
        <p:grpSpPr>
          <a:xfrm>
            <a:off x="9755645" y="4664749"/>
            <a:ext cx="1780072" cy="1780072"/>
            <a:chOff x="3419475" y="752475"/>
            <a:chExt cx="5353050" cy="5353050"/>
          </a:xfrm>
        </p:grpSpPr>
        <p:sp>
          <p:nvSpPr>
            <p:cNvPr id="264" name="Freeform: Shape 37">
              <a:extLst>
                <a:ext uri="{FF2B5EF4-FFF2-40B4-BE49-F238E27FC236}">
                  <a16:creationId xmlns="" xmlns:a16="http://schemas.microsoft.com/office/drawing/2014/main" id="{32C97361-D66C-4F2F-BA9A-2463A0D3C50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65" name="Group 264">
              <a:extLst>
                <a:ext uri="{FF2B5EF4-FFF2-40B4-BE49-F238E27FC236}">
                  <a16:creationId xmlns="" xmlns:a16="http://schemas.microsoft.com/office/drawing/2014/main" id="{D474E1D8-4D9C-4A81-967B-8C230916470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8" name="Rectangle 267">
                <a:extLst>
                  <a:ext uri="{FF2B5EF4-FFF2-40B4-BE49-F238E27FC236}">
                    <a16:creationId xmlns="" xmlns:a16="http://schemas.microsoft.com/office/drawing/2014/main" id="{C2D237F5-DF6F-41FA-94D3-9D034B24A84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="" xmlns:a16="http://schemas.microsoft.com/office/drawing/2014/main" id="{B6FD6D94-5C7A-4C69-A55F-3761E2514F7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="" xmlns:a16="http://schemas.microsoft.com/office/drawing/2014/main" id="{2DEADB2B-27FF-4438-8ABC-EA214B533E5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="" xmlns:a16="http://schemas.microsoft.com/office/drawing/2014/main" id="{8B168283-FFA5-498B-97C3-3B1DAAEF418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="" xmlns:a16="http://schemas.microsoft.com/office/drawing/2014/main" id="{A2DA472B-6AD5-44CA-880E-9264304EF66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="" xmlns:a16="http://schemas.microsoft.com/office/drawing/2014/main" id="{1301DE39-2C90-409F-B156-182A33D153CD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="" xmlns:a16="http://schemas.microsoft.com/office/drawing/2014/main" id="{3F1706C0-E6FE-47AD-93C3-37B35E7F082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="" xmlns:a16="http://schemas.microsoft.com/office/drawing/2014/main" id="{A8E78B1B-E59B-4ACF-8D5C-FB813320C93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="" xmlns:a16="http://schemas.microsoft.com/office/drawing/2014/main" id="{2ADC655D-DF07-40B1-82A4-9707C8659A7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="" xmlns:a16="http://schemas.microsoft.com/office/drawing/2014/main" id="{0847ABF7-17D7-4D57-A0F8-4F4A736ECA2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="" xmlns:a16="http://schemas.microsoft.com/office/drawing/2014/main" id="{169055FD-CBAF-466F-8371-80CFA04343C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="" xmlns:a16="http://schemas.microsoft.com/office/drawing/2014/main" id="{A6D32DB0-7483-41B4-9D93-CD0DB3CFDD1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66" name="Oval 265">
              <a:extLst>
                <a:ext uri="{FF2B5EF4-FFF2-40B4-BE49-F238E27FC236}">
                  <a16:creationId xmlns="" xmlns:a16="http://schemas.microsoft.com/office/drawing/2014/main" id="{0A7AC505-2918-4DE5-BAE3-93871826F59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="" xmlns:a16="http://schemas.microsoft.com/office/drawing/2014/main" id="{A033DCA6-7C8E-40C7-84BA-12384D695971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331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2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8F80E86E-ED4E-4995-8CF4-838390E0560E}"/>
              </a:ext>
            </a:extLst>
          </p:cNvPr>
          <p:cNvGrpSpPr/>
          <p:nvPr/>
        </p:nvGrpSpPr>
        <p:grpSpPr>
          <a:xfrm>
            <a:off x="9772996" y="4665788"/>
            <a:ext cx="1780072" cy="1780072"/>
            <a:chOff x="3419475" y="752475"/>
            <a:chExt cx="5353050" cy="5353050"/>
          </a:xfrm>
        </p:grpSpPr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DC05F885-E334-4271-9CC0-50D0B7E151F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03E0AA58-6FF8-4BC1-8B2D-113D9E699A8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CA4C340F-5E8A-4916-A4C2-D913055DB276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30979808-DE56-4A65-B969-4E02BB7DE35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269F2117-58A5-4C8A-8300-0B5B5158486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40061077-8EE1-4399-8C05-684BB95575D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12970BC8-EF8A-4691-8EDE-600E7B44A7E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5B171860-0758-4396-A207-14F4076486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67616484-F7B4-4AAD-A522-D9C07C4BB5D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8E4C4C2A-65CA-4BC6-9E8E-86730E40710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AA1EFE6D-171A-487A-A7F2-98CC3692291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DEF0B4F1-0493-41C3-AB1F-9E113184312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BDA74DE7-4A88-4A25-B4BF-9E5E73DF744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FF231D0C-BA2C-46C2-8012-44D49B4F42E0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55449A4D-3408-4C04-B7E2-3B6A1EB14C1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23139FEE-89BF-4B42-851F-0E44E200384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4E044CD-0159-47FC-8235-6B31C4BB5F77}"/>
              </a:ext>
            </a:extLst>
          </p:cNvPr>
          <p:cNvGrpSpPr/>
          <p:nvPr/>
        </p:nvGrpSpPr>
        <p:grpSpPr>
          <a:xfrm>
            <a:off x="9758517" y="4664749"/>
            <a:ext cx="1780072" cy="1780072"/>
            <a:chOff x="3419475" y="752475"/>
            <a:chExt cx="5353050" cy="5353050"/>
          </a:xfrm>
        </p:grpSpPr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DE39C3B1-4449-477C-A213-81DD3279244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="" xmlns:a16="http://schemas.microsoft.com/office/drawing/2014/main" id="{A02956D9-F4CE-4ED8-9A01-5E00AD57345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CFB83E6F-CE65-497A-8F74-EA6F52DD45E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FE203A73-82A0-4FA4-AD91-41CB7288291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421F7BE5-22D0-4618-B183-381456DD6FB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B054A9AC-E215-4B75-9DF4-9A6E28A3D3A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="" xmlns:a16="http://schemas.microsoft.com/office/drawing/2014/main" id="{CDD04D92-5D95-4F10-9F30-46DC9DF0FB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817451FA-A960-4526-8B45-8BEE0B45D78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C33D8562-860D-4646-82B1-E5B3BDEBEDA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8F71F36E-7822-4D2C-A540-E47909B2032D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121CA697-1682-4962-B690-88AD47890E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B85464DA-4AE9-4465-A2BE-405CE64F4B1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="" xmlns:a16="http://schemas.microsoft.com/office/drawing/2014/main" id="{FDC7005E-72C2-42AE-B181-3A3007EADD2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="" xmlns:a16="http://schemas.microsoft.com/office/drawing/2014/main" id="{D3E01439-2A12-4FEA-99FB-CAA9D2D6730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="" xmlns:a16="http://schemas.microsoft.com/office/drawing/2014/main" id="{A9C9C75D-2228-4A41-9E27-395A8C7AF0B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4593FFD6-5B41-4099-AF65-9023AD191ED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8D8F4CD1-7EC1-40C5-B1A6-193BBCFFF2F7}"/>
              </a:ext>
            </a:extLst>
          </p:cNvPr>
          <p:cNvGrpSpPr/>
          <p:nvPr/>
        </p:nvGrpSpPr>
        <p:grpSpPr>
          <a:xfrm>
            <a:off x="9770192" y="4669515"/>
            <a:ext cx="1780072" cy="1780072"/>
            <a:chOff x="3419475" y="752475"/>
            <a:chExt cx="5353050" cy="5353050"/>
          </a:xfrm>
        </p:grpSpPr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54698513-DD0F-4F99-ABB7-B38A4F42F19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4B22CBFC-5109-4521-B70C-8D583B728E5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2EFCDBF3-EA07-4188-9BFB-88358A5798B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91D5C83E-B7E3-4065-9C98-5207906E0AE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7E6E3FD6-2D78-4983-9A02-CA5A8A2D83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45D96BB7-2337-4CD7-BC44-A821D41BFDC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81EDD104-2EF8-43EB-A934-B81E3A67CB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="" xmlns:a16="http://schemas.microsoft.com/office/drawing/2014/main" id="{6E5E19EE-5409-4B26-B27B-3F9A23B34F1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="" xmlns:a16="http://schemas.microsoft.com/office/drawing/2014/main" id="{E3859ADB-453E-4164-BBA1-C644A98CDB9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6C7EB32C-7779-4F63-A812-0FB16AD813F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EF18DF31-0439-48D8-A082-FC1E40D878C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9F94DD1D-7BF3-4A46-90DF-2E7CE22E8A8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5AD706AD-4560-4952-97C2-DBFEA1BF8C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E3AF243C-6480-4293-8969-4EB368934BB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="" xmlns:a16="http://schemas.microsoft.com/office/drawing/2014/main" id="{488D3DC0-DDE5-4301-A111-EC17197EC7BF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DFE21755-0428-467B-A6CB-8BB8831C0CB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A4AAA8C6-95BF-4E68-9FFC-4F3CEAF773F2}"/>
              </a:ext>
            </a:extLst>
          </p:cNvPr>
          <p:cNvGrpSpPr/>
          <p:nvPr/>
        </p:nvGrpSpPr>
        <p:grpSpPr>
          <a:xfrm>
            <a:off x="9765297" y="4660509"/>
            <a:ext cx="1780072" cy="1780072"/>
            <a:chOff x="3419475" y="752475"/>
            <a:chExt cx="5353050" cy="5353050"/>
          </a:xfrm>
        </p:grpSpPr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099DCF9B-D086-4D87-95B3-6206FD259B5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="" xmlns:a16="http://schemas.microsoft.com/office/drawing/2014/main" id="{E27A89CF-D3C6-4C58-B406-5444170319D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="" xmlns:a16="http://schemas.microsoft.com/office/drawing/2014/main" id="{690517D1-1E44-4E34-98BE-56FD1D8EB0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="" xmlns:a16="http://schemas.microsoft.com/office/drawing/2014/main" id="{0111A9DA-164C-4C61-B8CE-BCBB329437D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1D167C7F-6EEE-4469-8917-B4D9907CDF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89AC75A0-F9AC-4567-A83B-D1EBFA36FE8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30825E1E-A109-4AB9-9D1B-B41F12C2001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4EAEACD3-19B5-4F7F-B0E0-893035C1507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907A0ABD-C78D-4896-BB54-62B97A10A72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62E65D20-A4DD-42E4-84D0-AEEA25338C7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5D5A381A-A8C0-45DF-A6BF-A008F3B2FCD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295E7BAA-E6D7-4408-B82A-A7DA09929A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F66DBE76-94D2-4851-80A6-CD1A30B1CB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D944696-A2EA-49E5-B6AB-8FA525481F7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="" xmlns:a16="http://schemas.microsoft.com/office/drawing/2014/main" id="{C430B70D-B0C0-4EDC-84C6-18F4284DC0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="" xmlns:a16="http://schemas.microsoft.com/office/drawing/2014/main" id="{063B06B1-8261-440A-BDB3-8CD50EC1008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6668E6BA-FD9B-44E5-A544-567841303A5A}"/>
              </a:ext>
            </a:extLst>
          </p:cNvPr>
          <p:cNvGrpSpPr/>
          <p:nvPr/>
        </p:nvGrpSpPr>
        <p:grpSpPr>
          <a:xfrm>
            <a:off x="9758516" y="4682242"/>
            <a:ext cx="1780072" cy="1780072"/>
            <a:chOff x="3419475" y="752475"/>
            <a:chExt cx="5353050" cy="5353050"/>
          </a:xfrm>
        </p:grpSpPr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04606F3E-D221-4994-8CE3-85F986DEA55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="" xmlns:a16="http://schemas.microsoft.com/office/drawing/2014/main" id="{5D3A6113-3E48-4E5A-94D5-C3E949800E0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E83CEAEF-1019-4184-8613-46D4C0F3230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="" xmlns:a16="http://schemas.microsoft.com/office/drawing/2014/main" id="{121E215F-8AD0-47DA-9823-02E84563AF0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4E7D3F4C-BC2C-4400-82B5-38A202978D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C0F25278-2400-46F3-B4F8-2F2A72F9FE6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="" xmlns:a16="http://schemas.microsoft.com/office/drawing/2014/main" id="{E01DC23D-EFBA-4CA2-AC9B-4AE3BA90E8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="" xmlns:a16="http://schemas.microsoft.com/office/drawing/2014/main" id="{1042308A-11BB-4FC0-9761-0910B774A1E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F9307255-C26D-4A1C-82A3-FC176365269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="" xmlns:a16="http://schemas.microsoft.com/office/drawing/2014/main" id="{F84053E8-8172-47AE-9177-D64C4784539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="" xmlns:a16="http://schemas.microsoft.com/office/drawing/2014/main" id="{6818D8C1-A553-4974-95D2-A33F493B752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42FAFA40-D028-4482-B64E-5112B515F70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="" xmlns:a16="http://schemas.microsoft.com/office/drawing/2014/main" id="{F39C5A15-842F-4BEC-AFF5-63B0BDD8442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="" xmlns:a16="http://schemas.microsoft.com/office/drawing/2014/main" id="{210273B7-D502-41A4-BECB-EA91474E1F2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="" xmlns:a16="http://schemas.microsoft.com/office/drawing/2014/main" id="{FF6E0752-D621-4D1C-B752-F4A88241CCA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="" xmlns:a16="http://schemas.microsoft.com/office/drawing/2014/main" id="{97CF4E43-0B35-49C3-B787-7B4B54576B7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="" xmlns:a16="http://schemas.microsoft.com/office/drawing/2014/main" id="{A9379A79-7816-47D7-8D48-17F16EA162ED}"/>
              </a:ext>
            </a:extLst>
          </p:cNvPr>
          <p:cNvGrpSpPr/>
          <p:nvPr/>
        </p:nvGrpSpPr>
        <p:grpSpPr>
          <a:xfrm>
            <a:off x="9752841" y="4670722"/>
            <a:ext cx="1780072" cy="1780072"/>
            <a:chOff x="3419475" y="752475"/>
            <a:chExt cx="5353050" cy="5353050"/>
          </a:xfrm>
        </p:grpSpPr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E23BB226-6998-45BC-BADD-AF54CFCEE495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="" xmlns:a16="http://schemas.microsoft.com/office/drawing/2014/main" id="{9C7744B6-1E9C-4BDD-90C0-314988384FF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="" xmlns:a16="http://schemas.microsoft.com/office/drawing/2014/main" id="{4F76A294-5442-44E3-A181-2B0DD4A2CAB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="" xmlns:a16="http://schemas.microsoft.com/office/drawing/2014/main" id="{CA7151AE-DA46-40BA-BA0E-9515C0107BF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="" xmlns:a16="http://schemas.microsoft.com/office/drawing/2014/main" id="{F758062B-2B25-4AA1-A3A2-1F9A831110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="" xmlns:a16="http://schemas.microsoft.com/office/drawing/2014/main" id="{507731CA-21D5-48F5-8BA0-974B1092653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="" xmlns:a16="http://schemas.microsoft.com/office/drawing/2014/main" id="{FC652B6B-9355-482F-91BE-61344B5F866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="" xmlns:a16="http://schemas.microsoft.com/office/drawing/2014/main" id="{3352FE8A-F20C-4AD6-9D06-60497CD986B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="" xmlns:a16="http://schemas.microsoft.com/office/drawing/2014/main" id="{F4B7848B-4B06-4192-B8F6-EA08A7C75E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="" xmlns:a16="http://schemas.microsoft.com/office/drawing/2014/main" id="{4F0BD2B5-B3E0-4ACA-8EA5-3912F0064726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="" xmlns:a16="http://schemas.microsoft.com/office/drawing/2014/main" id="{506A685C-47D6-483F-BCCC-281320BBA25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="" xmlns:a16="http://schemas.microsoft.com/office/drawing/2014/main" id="{156A081B-BF3E-448C-8E07-D0EA99A800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="" xmlns:a16="http://schemas.microsoft.com/office/drawing/2014/main" id="{0BA05B31-EAFF-430D-89DE-77B2DEC08E1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="" xmlns:a16="http://schemas.microsoft.com/office/drawing/2014/main" id="{A382D7DC-44C2-4B29-8EC5-729F62D961D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="" xmlns:a16="http://schemas.microsoft.com/office/drawing/2014/main" id="{7D7B2ABC-3148-4A42-9A34-18BC78AEAB3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="" xmlns:a16="http://schemas.microsoft.com/office/drawing/2014/main" id="{EB1207A7-CA84-460A-A48B-65FC301EA5C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="" xmlns:a16="http://schemas.microsoft.com/office/drawing/2014/main" id="{98974AF0-542C-40A9-8A17-B4F09094F10E}"/>
              </a:ext>
            </a:extLst>
          </p:cNvPr>
          <p:cNvGrpSpPr/>
          <p:nvPr/>
        </p:nvGrpSpPr>
        <p:grpSpPr>
          <a:xfrm>
            <a:off x="9767388" y="4663752"/>
            <a:ext cx="1780072" cy="1780072"/>
            <a:chOff x="3419475" y="752475"/>
            <a:chExt cx="5353050" cy="5353050"/>
          </a:xfrm>
        </p:grpSpPr>
        <p:sp>
          <p:nvSpPr>
            <p:cNvPr id="157" name="Freeform: Shape 156">
              <a:extLst>
                <a:ext uri="{FF2B5EF4-FFF2-40B4-BE49-F238E27FC236}">
                  <a16:creationId xmlns="" xmlns:a16="http://schemas.microsoft.com/office/drawing/2014/main" id="{531D618B-1317-4652-862C-21F4F723C5C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="" xmlns:a16="http://schemas.microsoft.com/office/drawing/2014/main" id="{A7A450CC-B18C-4C4B-BA99-68097A6989EF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="" xmlns:a16="http://schemas.microsoft.com/office/drawing/2014/main" id="{260D4387-83D9-4ED8-AB2F-A4EF8DD2EE8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="" xmlns:a16="http://schemas.microsoft.com/office/drawing/2014/main" id="{8DC3E51C-C6C8-4037-894C-D31B122CE22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="" xmlns:a16="http://schemas.microsoft.com/office/drawing/2014/main" id="{F3AFFE15-8A23-4CB6-A9D5-AC37F6BE0A8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="" xmlns:a16="http://schemas.microsoft.com/office/drawing/2014/main" id="{71E09E3D-CA68-4452-9DA9-F4102CB7413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="" xmlns:a16="http://schemas.microsoft.com/office/drawing/2014/main" id="{3363FA95-F432-4503-A5FB-9F6C6DF103D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="" xmlns:a16="http://schemas.microsoft.com/office/drawing/2014/main" id="{43FB74C0-D190-4976-A1F6-586E55CA866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="" xmlns:a16="http://schemas.microsoft.com/office/drawing/2014/main" id="{6B124824-95D1-42AE-84E5-CAC853B1D22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="" xmlns:a16="http://schemas.microsoft.com/office/drawing/2014/main" id="{59E4AC47-2293-4CD7-BF7B-499513F7D49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="" xmlns:a16="http://schemas.microsoft.com/office/drawing/2014/main" id="{27690AFA-3CD8-4D1A-84A3-1E9763A3BCE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="" xmlns:a16="http://schemas.microsoft.com/office/drawing/2014/main" id="{3AACDC6C-06C3-49E5-9233-BAF61C2202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="" xmlns:a16="http://schemas.microsoft.com/office/drawing/2014/main" id="{BA4A609F-5F11-4355-A562-9EA61FD31503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="" xmlns:a16="http://schemas.microsoft.com/office/drawing/2014/main" id="{87942540-EEC5-47D2-AE0E-A422184F054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="" xmlns:a16="http://schemas.microsoft.com/office/drawing/2014/main" id="{0AD9F0A5-BEC8-4BA6-9F52-24AF802FE75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="" xmlns:a16="http://schemas.microsoft.com/office/drawing/2014/main" id="{3F372F54-E508-459E-92AB-248D32F8807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="" xmlns:a16="http://schemas.microsoft.com/office/drawing/2014/main" id="{388345F7-35C1-4C90-A721-98CFA50FED75}"/>
              </a:ext>
            </a:extLst>
          </p:cNvPr>
          <p:cNvGrpSpPr/>
          <p:nvPr/>
        </p:nvGrpSpPr>
        <p:grpSpPr>
          <a:xfrm>
            <a:off x="9787024" y="4664959"/>
            <a:ext cx="1780072" cy="1780072"/>
            <a:chOff x="3419475" y="752475"/>
            <a:chExt cx="5353050" cy="5353050"/>
          </a:xfrm>
        </p:grpSpPr>
        <p:sp>
          <p:nvSpPr>
            <p:cNvPr id="174" name="Freeform: Shape 173">
              <a:extLst>
                <a:ext uri="{FF2B5EF4-FFF2-40B4-BE49-F238E27FC236}">
                  <a16:creationId xmlns="" xmlns:a16="http://schemas.microsoft.com/office/drawing/2014/main" id="{D3BBAE82-AB4D-4700-AB51-140067F04A8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="" xmlns:a16="http://schemas.microsoft.com/office/drawing/2014/main" id="{689F6C15-AE18-42C4-B633-CD415AD2023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>
                <a:extLst>
                  <a:ext uri="{FF2B5EF4-FFF2-40B4-BE49-F238E27FC236}">
                    <a16:creationId xmlns="" xmlns:a16="http://schemas.microsoft.com/office/drawing/2014/main" id="{63B1649C-ABC7-47BD-8556-CD9D9749467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="" xmlns:a16="http://schemas.microsoft.com/office/drawing/2014/main" id="{C0CA0BF2-A269-46FC-B4C2-18EB952C7CC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="" xmlns:a16="http://schemas.microsoft.com/office/drawing/2014/main" id="{17687040-9D95-4ABE-B5E1-D3406089CC2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="" xmlns:a16="http://schemas.microsoft.com/office/drawing/2014/main" id="{47080DE1-EA02-4748-97F2-BA2CBEF1B1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="" xmlns:a16="http://schemas.microsoft.com/office/drawing/2014/main" id="{9CAB1953-8945-40A4-9287-3BEA08F56E62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="" xmlns:a16="http://schemas.microsoft.com/office/drawing/2014/main" id="{3D7E3C42-0682-479E-98C8-53253DD0F311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="" xmlns:a16="http://schemas.microsoft.com/office/drawing/2014/main" id="{12947B97-DB43-450E-861F-D435FB348641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="" xmlns:a16="http://schemas.microsoft.com/office/drawing/2014/main" id="{82776E58-07D8-4674-BA92-2B99D77D5A9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="" xmlns:a16="http://schemas.microsoft.com/office/drawing/2014/main" id="{0381BDBC-8346-42EF-963B-C71E2DFEC83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="" xmlns:a16="http://schemas.microsoft.com/office/drawing/2014/main" id="{8F001699-C068-465B-824E-FFBECE035E1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="" xmlns:a16="http://schemas.microsoft.com/office/drawing/2014/main" id="{E8FCC3D2-F390-407D-9B16-CA791620001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="" xmlns:a16="http://schemas.microsoft.com/office/drawing/2014/main" id="{D49492B5-D140-4881-BBD1-D8E0F3710AD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="" xmlns:a16="http://schemas.microsoft.com/office/drawing/2014/main" id="{8AA768CE-99FA-43E6-8D9C-76C5BCC92F7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="" xmlns:a16="http://schemas.microsoft.com/office/drawing/2014/main" id="{A4C2F76E-1C0E-4821-A928-D5A6418A787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="" xmlns:a16="http://schemas.microsoft.com/office/drawing/2014/main" id="{F18E1790-8314-4FE4-A881-728A08A7B6D8}"/>
              </a:ext>
            </a:extLst>
          </p:cNvPr>
          <p:cNvGrpSpPr/>
          <p:nvPr/>
        </p:nvGrpSpPr>
        <p:grpSpPr>
          <a:xfrm>
            <a:off x="9765298" y="4683449"/>
            <a:ext cx="1780072" cy="1780072"/>
            <a:chOff x="3419475" y="752475"/>
            <a:chExt cx="5353050" cy="5353050"/>
          </a:xfrm>
        </p:grpSpPr>
        <p:sp>
          <p:nvSpPr>
            <p:cNvPr id="191" name="Freeform: Shape 190">
              <a:extLst>
                <a:ext uri="{FF2B5EF4-FFF2-40B4-BE49-F238E27FC236}">
                  <a16:creationId xmlns="" xmlns:a16="http://schemas.microsoft.com/office/drawing/2014/main" id="{38117F9A-0847-4461-8D8F-494F655C7C0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="" xmlns:a16="http://schemas.microsoft.com/office/drawing/2014/main" id="{9B35407B-5274-4A95-8E3F-817B4632C16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="" xmlns:a16="http://schemas.microsoft.com/office/drawing/2014/main" id="{1F462D36-4744-4994-85C4-2CCC0C86A23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="" xmlns:a16="http://schemas.microsoft.com/office/drawing/2014/main" id="{4A8FCDA1-FCC3-4189-8CE8-FAAA8C50FFC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="" xmlns:a16="http://schemas.microsoft.com/office/drawing/2014/main" id="{E91E5B56-6B9E-45A3-87CF-A766CF24A9E8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="" xmlns:a16="http://schemas.microsoft.com/office/drawing/2014/main" id="{3819F274-5ACE-4220-B7DE-77FA913299B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="" xmlns:a16="http://schemas.microsoft.com/office/drawing/2014/main" id="{18456CB0-583F-4ACA-A608-03AD2F0160A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="" xmlns:a16="http://schemas.microsoft.com/office/drawing/2014/main" id="{B45D72FD-CEF7-4CB8-9395-FF7CC37CFD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="" xmlns:a16="http://schemas.microsoft.com/office/drawing/2014/main" id="{D72E6162-7DE0-42A9-9EEE-990328D766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="" xmlns:a16="http://schemas.microsoft.com/office/drawing/2014/main" id="{6AC2AC0D-1BD8-46BF-940A-2FC69CD1130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="" xmlns:a16="http://schemas.microsoft.com/office/drawing/2014/main" id="{949890A3-FA24-44B9-8E09-3CA567AA3DB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="" xmlns:a16="http://schemas.microsoft.com/office/drawing/2014/main" id="{241B5965-5DBA-417C-84F6-28FAC8C4215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="" xmlns:a16="http://schemas.microsoft.com/office/drawing/2014/main" id="{BE41E65D-8030-4F34-AF70-4B355B56FDF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="" xmlns:a16="http://schemas.microsoft.com/office/drawing/2014/main" id="{3BDC9058-F651-4819-AA24-4A8D6D1D616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="" xmlns:a16="http://schemas.microsoft.com/office/drawing/2014/main" id="{394D5E90-3EE2-40C4-B609-A743E257B2B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="" xmlns:a16="http://schemas.microsoft.com/office/drawing/2014/main" id="{790BCF2F-EBF7-43C8-8D7B-371396C70F9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="" xmlns:a16="http://schemas.microsoft.com/office/drawing/2014/main" id="{BC0DA5C2-7FEF-4799-B821-18A5E6C89FFF}"/>
              </a:ext>
            </a:extLst>
          </p:cNvPr>
          <p:cNvGrpSpPr/>
          <p:nvPr/>
        </p:nvGrpSpPr>
        <p:grpSpPr>
          <a:xfrm>
            <a:off x="9755713" y="4670722"/>
            <a:ext cx="1780072" cy="1780072"/>
            <a:chOff x="3419475" y="752475"/>
            <a:chExt cx="5353050" cy="5353050"/>
          </a:xfrm>
        </p:grpSpPr>
        <p:sp>
          <p:nvSpPr>
            <p:cNvPr id="208" name="Freeform: Shape 207">
              <a:extLst>
                <a:ext uri="{FF2B5EF4-FFF2-40B4-BE49-F238E27FC236}">
                  <a16:creationId xmlns="" xmlns:a16="http://schemas.microsoft.com/office/drawing/2014/main" id="{5A3F16DA-9593-4B1A-AFAA-C138808E6C2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="" xmlns:a16="http://schemas.microsoft.com/office/drawing/2014/main" id="{FD394204-F4AC-40BA-936F-901092869A5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="" xmlns:a16="http://schemas.microsoft.com/office/drawing/2014/main" id="{BF11ACA1-001F-4622-884D-580D037E262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="" xmlns:a16="http://schemas.microsoft.com/office/drawing/2014/main" id="{BF39D155-6E98-4FA2-979E-A26FFAA9655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="" xmlns:a16="http://schemas.microsoft.com/office/drawing/2014/main" id="{8737368C-A9E3-4C26-A051-31E4CC90B5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="" xmlns:a16="http://schemas.microsoft.com/office/drawing/2014/main" id="{C419C786-487A-4BB1-B759-D80B1F6CE1B5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="" xmlns:a16="http://schemas.microsoft.com/office/drawing/2014/main" id="{5D84FBC2-8118-4892-904C-6EC079C9090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="" xmlns:a16="http://schemas.microsoft.com/office/drawing/2014/main" id="{9EA89590-AF9C-44EB-AFEF-B9F260BAB9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="" xmlns:a16="http://schemas.microsoft.com/office/drawing/2014/main" id="{2A570AFF-FE55-4623-B84F-3E7CAE9860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="" xmlns:a16="http://schemas.microsoft.com/office/drawing/2014/main" id="{532124C4-7D54-438B-B4BB-FC476006925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="" xmlns:a16="http://schemas.microsoft.com/office/drawing/2014/main" id="{BF37890D-116A-4603-8EE6-F9086115400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="" xmlns:a16="http://schemas.microsoft.com/office/drawing/2014/main" id="{C5B481FF-09A0-4D28-8E4E-D98E6E3776A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="" xmlns:a16="http://schemas.microsoft.com/office/drawing/2014/main" id="{A16CCDE5-704B-4D94-B71B-B7ADB82BAE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="" xmlns:a16="http://schemas.microsoft.com/office/drawing/2014/main" id="{BB22156F-3B1D-4282-8DB4-EF0412FBDC15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="" xmlns:a16="http://schemas.microsoft.com/office/drawing/2014/main" id="{97777304-6529-4D2D-A287-6E0EF951F4C7}"/>
                </a:ext>
              </a:extLst>
            </p:cNvPr>
            <p:cNvSpPr/>
            <p:nvPr/>
          </p:nvSpPr>
          <p:spPr>
            <a:xfrm>
              <a:off x="3880399" y="1205956"/>
              <a:ext cx="4414337" cy="4414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="" xmlns:a16="http://schemas.microsoft.com/office/drawing/2014/main" id="{52859149-5EE3-42A9-B3CC-807F7D1A1A04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263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  <a:extLst>
              <a:ext uri="{FF2B5EF4-FFF2-40B4-BE49-F238E27FC236}">
                <a16:creationId xmlns="" xmlns:a16="http://schemas.microsoft.com/office/drawing/2014/main" id="{9DF83892-C9A9-4F4A-AF1A-8B736EE4A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4127598" y="775650"/>
            <a:ext cx="474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6" name="Group 225"/>
          <p:cNvGrpSpPr/>
          <p:nvPr/>
        </p:nvGrpSpPr>
        <p:grpSpPr>
          <a:xfrm>
            <a:off x="410540" y="1346563"/>
            <a:ext cx="5241655" cy="2677638"/>
            <a:chOff x="1311545" y="1516431"/>
            <a:chExt cx="4461458" cy="2677638"/>
          </a:xfrm>
        </p:grpSpPr>
        <p:sp>
          <p:nvSpPr>
            <p:cNvPr id="227" name="TextBox 226">
              <a:extLst>
                <a:ext uri="{FF2B5EF4-FFF2-40B4-BE49-F238E27FC236}">
                  <a16:creationId xmlns="" xmlns:a16="http://schemas.microsoft.com/office/drawing/2014/main" id="{A0DF02F5-27F2-44C6-9DF2-3E478FE9CBB2}"/>
                </a:ext>
              </a:extLst>
            </p:cNvPr>
            <p:cNvSpPr txBox="1"/>
            <p:nvPr/>
          </p:nvSpPr>
          <p:spPr>
            <a:xfrm>
              <a:off x="1311545" y="1516431"/>
              <a:ext cx="4461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trắng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hạt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28" name="Picture 2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134" y="2047216"/>
              <a:ext cx="3220280" cy="2146853"/>
            </a:xfrm>
            <a:prstGeom prst="rect">
              <a:avLst/>
            </a:prstGeom>
          </p:spPr>
        </p:pic>
      </p:grpSp>
      <p:grpSp>
        <p:nvGrpSpPr>
          <p:cNvPr id="229" name="Group 228"/>
          <p:cNvGrpSpPr/>
          <p:nvPr/>
        </p:nvGrpSpPr>
        <p:grpSpPr>
          <a:xfrm>
            <a:off x="6755642" y="1481005"/>
            <a:ext cx="4661989" cy="2713064"/>
            <a:chOff x="7059002" y="1481005"/>
            <a:chExt cx="4358629" cy="2506906"/>
          </a:xfrm>
        </p:grpSpPr>
        <p:sp>
          <p:nvSpPr>
            <p:cNvPr id="230" name="TextBox 229">
              <a:extLst>
                <a:ext uri="{FF2B5EF4-FFF2-40B4-BE49-F238E27FC236}">
                  <a16:creationId xmlns="" xmlns:a16="http://schemas.microsoft.com/office/drawing/2014/main" id="{548271ED-E1C7-4657-9182-F49EA1C44A96}"/>
                </a:ext>
              </a:extLst>
            </p:cNvPr>
            <p:cNvSpPr txBox="1"/>
            <p:nvPr/>
          </p:nvSpPr>
          <p:spPr>
            <a:xfrm>
              <a:off x="7059002" y="1481005"/>
              <a:ext cx="43586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trắng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đục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hạt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tròn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1" name="Picture 2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2899" y="2031200"/>
              <a:ext cx="3470834" cy="1956711"/>
            </a:xfrm>
            <a:prstGeom prst="rect">
              <a:avLst/>
            </a:prstGeom>
          </p:spPr>
        </p:pic>
      </p:grpSp>
      <p:grpSp>
        <p:nvGrpSpPr>
          <p:cNvPr id="235" name="Group 234"/>
          <p:cNvGrpSpPr/>
          <p:nvPr/>
        </p:nvGrpSpPr>
        <p:grpSpPr>
          <a:xfrm>
            <a:off x="4421875" y="4297490"/>
            <a:ext cx="3396828" cy="2487457"/>
            <a:chOff x="4421875" y="4297490"/>
            <a:chExt cx="3396828" cy="2487457"/>
          </a:xfrm>
        </p:grpSpPr>
        <p:sp>
          <p:nvSpPr>
            <p:cNvPr id="246" name="Rectangle 245"/>
            <p:cNvSpPr/>
            <p:nvPr/>
          </p:nvSpPr>
          <p:spPr>
            <a:xfrm>
              <a:off x="4561021" y="4297490"/>
              <a:ext cx="32223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đen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hạt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7" name="Picture 24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875" y="4876662"/>
              <a:ext cx="3396828" cy="19082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848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324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oup 262">
            <a:extLst>
              <a:ext uri="{FF2B5EF4-FFF2-40B4-BE49-F238E27FC236}">
                <a16:creationId xmlns="" xmlns:a16="http://schemas.microsoft.com/office/drawing/2014/main" id="{2156DC60-641C-43DB-ADA6-4C9DC6C205DF}"/>
              </a:ext>
            </a:extLst>
          </p:cNvPr>
          <p:cNvGrpSpPr/>
          <p:nvPr/>
        </p:nvGrpSpPr>
        <p:grpSpPr>
          <a:xfrm>
            <a:off x="9755645" y="4664749"/>
            <a:ext cx="1780072" cy="1780072"/>
            <a:chOff x="3419475" y="752475"/>
            <a:chExt cx="5353050" cy="5353050"/>
          </a:xfrm>
        </p:grpSpPr>
        <p:sp>
          <p:nvSpPr>
            <p:cNvPr id="264" name="Freeform: Shape 37">
              <a:extLst>
                <a:ext uri="{FF2B5EF4-FFF2-40B4-BE49-F238E27FC236}">
                  <a16:creationId xmlns="" xmlns:a16="http://schemas.microsoft.com/office/drawing/2014/main" id="{32C97361-D66C-4F2F-BA9A-2463A0D3C50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65" name="Group 264">
              <a:extLst>
                <a:ext uri="{FF2B5EF4-FFF2-40B4-BE49-F238E27FC236}">
                  <a16:creationId xmlns="" xmlns:a16="http://schemas.microsoft.com/office/drawing/2014/main" id="{D474E1D8-4D9C-4A81-967B-8C230916470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8" name="Rectangle 267">
                <a:extLst>
                  <a:ext uri="{FF2B5EF4-FFF2-40B4-BE49-F238E27FC236}">
                    <a16:creationId xmlns="" xmlns:a16="http://schemas.microsoft.com/office/drawing/2014/main" id="{C2D237F5-DF6F-41FA-94D3-9D034B24A84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="" xmlns:a16="http://schemas.microsoft.com/office/drawing/2014/main" id="{B6FD6D94-5C7A-4C69-A55F-3761E2514F7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="" xmlns:a16="http://schemas.microsoft.com/office/drawing/2014/main" id="{2DEADB2B-27FF-4438-8ABC-EA214B533E5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="" xmlns:a16="http://schemas.microsoft.com/office/drawing/2014/main" id="{8B168283-FFA5-498B-97C3-3B1DAAEF418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="" xmlns:a16="http://schemas.microsoft.com/office/drawing/2014/main" id="{A2DA472B-6AD5-44CA-880E-9264304EF66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="" xmlns:a16="http://schemas.microsoft.com/office/drawing/2014/main" id="{1301DE39-2C90-409F-B156-182A33D153CD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="" xmlns:a16="http://schemas.microsoft.com/office/drawing/2014/main" id="{3F1706C0-E6FE-47AD-93C3-37B35E7F082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="" xmlns:a16="http://schemas.microsoft.com/office/drawing/2014/main" id="{A8E78B1B-E59B-4ACF-8D5C-FB813320C93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="" xmlns:a16="http://schemas.microsoft.com/office/drawing/2014/main" id="{2ADC655D-DF07-40B1-82A4-9707C8659A7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="" xmlns:a16="http://schemas.microsoft.com/office/drawing/2014/main" id="{0847ABF7-17D7-4D57-A0F8-4F4A736ECA2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="" xmlns:a16="http://schemas.microsoft.com/office/drawing/2014/main" id="{169055FD-CBAF-466F-8371-80CFA04343C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="" xmlns:a16="http://schemas.microsoft.com/office/drawing/2014/main" id="{A6D32DB0-7483-41B4-9D93-CD0DB3CFDD1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66" name="Oval 265">
              <a:extLst>
                <a:ext uri="{FF2B5EF4-FFF2-40B4-BE49-F238E27FC236}">
                  <a16:creationId xmlns="" xmlns:a16="http://schemas.microsoft.com/office/drawing/2014/main" id="{0A7AC505-2918-4DE5-BAE3-93871826F59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="" xmlns:a16="http://schemas.microsoft.com/office/drawing/2014/main" id="{A033DCA6-7C8E-40C7-84BA-12384D695971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331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3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8F80E86E-ED4E-4995-8CF4-838390E0560E}"/>
              </a:ext>
            </a:extLst>
          </p:cNvPr>
          <p:cNvGrpSpPr/>
          <p:nvPr/>
        </p:nvGrpSpPr>
        <p:grpSpPr>
          <a:xfrm>
            <a:off x="9772996" y="4665788"/>
            <a:ext cx="1780072" cy="1780072"/>
            <a:chOff x="3419475" y="752475"/>
            <a:chExt cx="5353050" cy="5353050"/>
          </a:xfrm>
        </p:grpSpPr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DC05F885-E334-4271-9CC0-50D0B7E151F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03E0AA58-6FF8-4BC1-8B2D-113D9E699A8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CA4C340F-5E8A-4916-A4C2-D913055DB276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30979808-DE56-4A65-B969-4E02BB7DE35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269F2117-58A5-4C8A-8300-0B5B5158486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40061077-8EE1-4399-8C05-684BB95575D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12970BC8-EF8A-4691-8EDE-600E7B44A7E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5B171860-0758-4396-A207-14F4076486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67616484-F7B4-4AAD-A522-D9C07C4BB5D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8E4C4C2A-65CA-4BC6-9E8E-86730E40710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AA1EFE6D-171A-487A-A7F2-98CC3692291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DEF0B4F1-0493-41C3-AB1F-9E113184312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BDA74DE7-4A88-4A25-B4BF-9E5E73DF744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FF231D0C-BA2C-46C2-8012-44D49B4F42E0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55449A4D-3408-4C04-B7E2-3B6A1EB14C1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23139FEE-89BF-4B42-851F-0E44E200384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4E044CD-0159-47FC-8235-6B31C4BB5F77}"/>
              </a:ext>
            </a:extLst>
          </p:cNvPr>
          <p:cNvGrpSpPr/>
          <p:nvPr/>
        </p:nvGrpSpPr>
        <p:grpSpPr>
          <a:xfrm>
            <a:off x="9758517" y="4664749"/>
            <a:ext cx="1780072" cy="1780072"/>
            <a:chOff x="3419475" y="752475"/>
            <a:chExt cx="5353050" cy="5353050"/>
          </a:xfrm>
        </p:grpSpPr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DE39C3B1-4449-477C-A213-81DD3279244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="" xmlns:a16="http://schemas.microsoft.com/office/drawing/2014/main" id="{A02956D9-F4CE-4ED8-9A01-5E00AD57345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CFB83E6F-CE65-497A-8F74-EA6F52DD45E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FE203A73-82A0-4FA4-AD91-41CB7288291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421F7BE5-22D0-4618-B183-381456DD6FB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B054A9AC-E215-4B75-9DF4-9A6E28A3D3A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="" xmlns:a16="http://schemas.microsoft.com/office/drawing/2014/main" id="{CDD04D92-5D95-4F10-9F30-46DC9DF0FB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817451FA-A960-4526-8B45-8BEE0B45D78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C33D8562-860D-4646-82B1-E5B3BDEBEDA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8F71F36E-7822-4D2C-A540-E47909B2032D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121CA697-1682-4962-B690-88AD47890E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B85464DA-4AE9-4465-A2BE-405CE64F4B1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="" xmlns:a16="http://schemas.microsoft.com/office/drawing/2014/main" id="{FDC7005E-72C2-42AE-B181-3A3007EADD2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="" xmlns:a16="http://schemas.microsoft.com/office/drawing/2014/main" id="{D3E01439-2A12-4FEA-99FB-CAA9D2D6730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="" xmlns:a16="http://schemas.microsoft.com/office/drawing/2014/main" id="{A9C9C75D-2228-4A41-9E27-395A8C7AF0B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4593FFD6-5B41-4099-AF65-9023AD191ED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8D8F4CD1-7EC1-40C5-B1A6-193BBCFFF2F7}"/>
              </a:ext>
            </a:extLst>
          </p:cNvPr>
          <p:cNvGrpSpPr/>
          <p:nvPr/>
        </p:nvGrpSpPr>
        <p:grpSpPr>
          <a:xfrm>
            <a:off x="9770192" y="4669515"/>
            <a:ext cx="1780072" cy="1780072"/>
            <a:chOff x="3419475" y="752475"/>
            <a:chExt cx="5353050" cy="5353050"/>
          </a:xfrm>
        </p:grpSpPr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54698513-DD0F-4F99-ABB7-B38A4F42F19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4B22CBFC-5109-4521-B70C-8D583B728E5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2EFCDBF3-EA07-4188-9BFB-88358A5798B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91D5C83E-B7E3-4065-9C98-5207906E0AE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7E6E3FD6-2D78-4983-9A02-CA5A8A2D83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45D96BB7-2337-4CD7-BC44-A821D41BFDC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81EDD104-2EF8-43EB-A934-B81E3A67CB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="" xmlns:a16="http://schemas.microsoft.com/office/drawing/2014/main" id="{6E5E19EE-5409-4B26-B27B-3F9A23B34F1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="" xmlns:a16="http://schemas.microsoft.com/office/drawing/2014/main" id="{E3859ADB-453E-4164-BBA1-C644A98CDB9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6C7EB32C-7779-4F63-A812-0FB16AD813F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EF18DF31-0439-48D8-A082-FC1E40D878C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9F94DD1D-7BF3-4A46-90DF-2E7CE22E8A8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5AD706AD-4560-4952-97C2-DBFEA1BF8C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E3AF243C-6480-4293-8969-4EB368934BB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="" xmlns:a16="http://schemas.microsoft.com/office/drawing/2014/main" id="{488D3DC0-DDE5-4301-A111-EC17197EC7BF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DFE21755-0428-467B-A6CB-8BB8831C0CB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A4AAA8C6-95BF-4E68-9FFC-4F3CEAF773F2}"/>
              </a:ext>
            </a:extLst>
          </p:cNvPr>
          <p:cNvGrpSpPr/>
          <p:nvPr/>
        </p:nvGrpSpPr>
        <p:grpSpPr>
          <a:xfrm>
            <a:off x="9765297" y="4660509"/>
            <a:ext cx="1780072" cy="1780072"/>
            <a:chOff x="3419475" y="752475"/>
            <a:chExt cx="5353050" cy="5353050"/>
          </a:xfrm>
        </p:grpSpPr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099DCF9B-D086-4D87-95B3-6206FD259B5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="" xmlns:a16="http://schemas.microsoft.com/office/drawing/2014/main" id="{E27A89CF-D3C6-4C58-B406-5444170319D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="" xmlns:a16="http://schemas.microsoft.com/office/drawing/2014/main" id="{690517D1-1E44-4E34-98BE-56FD1D8EB0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="" xmlns:a16="http://schemas.microsoft.com/office/drawing/2014/main" id="{0111A9DA-164C-4C61-B8CE-BCBB329437D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1D167C7F-6EEE-4469-8917-B4D9907CDF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89AC75A0-F9AC-4567-A83B-D1EBFA36FE8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30825E1E-A109-4AB9-9D1B-B41F12C2001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4EAEACD3-19B5-4F7F-B0E0-893035C1507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907A0ABD-C78D-4896-BB54-62B97A10A72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62E65D20-A4DD-42E4-84D0-AEEA25338C7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5D5A381A-A8C0-45DF-A6BF-A008F3B2FCD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295E7BAA-E6D7-4408-B82A-A7DA09929A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F66DBE76-94D2-4851-80A6-CD1A30B1CB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D944696-A2EA-49E5-B6AB-8FA525481F7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="" xmlns:a16="http://schemas.microsoft.com/office/drawing/2014/main" id="{C430B70D-B0C0-4EDC-84C6-18F4284DC0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="" xmlns:a16="http://schemas.microsoft.com/office/drawing/2014/main" id="{063B06B1-8261-440A-BDB3-8CD50EC1008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6668E6BA-FD9B-44E5-A544-567841303A5A}"/>
              </a:ext>
            </a:extLst>
          </p:cNvPr>
          <p:cNvGrpSpPr/>
          <p:nvPr/>
        </p:nvGrpSpPr>
        <p:grpSpPr>
          <a:xfrm>
            <a:off x="9758516" y="4682242"/>
            <a:ext cx="1780072" cy="1780072"/>
            <a:chOff x="3419475" y="752475"/>
            <a:chExt cx="5353050" cy="5353050"/>
          </a:xfrm>
        </p:grpSpPr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04606F3E-D221-4994-8CE3-85F986DEA55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="" xmlns:a16="http://schemas.microsoft.com/office/drawing/2014/main" id="{5D3A6113-3E48-4E5A-94D5-C3E949800E0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E83CEAEF-1019-4184-8613-46D4C0F3230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="" xmlns:a16="http://schemas.microsoft.com/office/drawing/2014/main" id="{121E215F-8AD0-47DA-9823-02E84563AF0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4E7D3F4C-BC2C-4400-82B5-38A202978D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C0F25278-2400-46F3-B4F8-2F2A72F9FE6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="" xmlns:a16="http://schemas.microsoft.com/office/drawing/2014/main" id="{E01DC23D-EFBA-4CA2-AC9B-4AE3BA90E8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="" xmlns:a16="http://schemas.microsoft.com/office/drawing/2014/main" id="{1042308A-11BB-4FC0-9761-0910B774A1E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F9307255-C26D-4A1C-82A3-FC176365269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="" xmlns:a16="http://schemas.microsoft.com/office/drawing/2014/main" id="{F84053E8-8172-47AE-9177-D64C4784539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="" xmlns:a16="http://schemas.microsoft.com/office/drawing/2014/main" id="{6818D8C1-A553-4974-95D2-A33F493B752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42FAFA40-D028-4482-B64E-5112B515F70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="" xmlns:a16="http://schemas.microsoft.com/office/drawing/2014/main" id="{F39C5A15-842F-4BEC-AFF5-63B0BDD8442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="" xmlns:a16="http://schemas.microsoft.com/office/drawing/2014/main" id="{210273B7-D502-41A4-BECB-EA91474E1F2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="" xmlns:a16="http://schemas.microsoft.com/office/drawing/2014/main" id="{FF6E0752-D621-4D1C-B752-F4A88241CCA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="" xmlns:a16="http://schemas.microsoft.com/office/drawing/2014/main" id="{97CF4E43-0B35-49C3-B787-7B4B54576B7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="" xmlns:a16="http://schemas.microsoft.com/office/drawing/2014/main" id="{A9379A79-7816-47D7-8D48-17F16EA162ED}"/>
              </a:ext>
            </a:extLst>
          </p:cNvPr>
          <p:cNvGrpSpPr/>
          <p:nvPr/>
        </p:nvGrpSpPr>
        <p:grpSpPr>
          <a:xfrm>
            <a:off x="9752841" y="4670722"/>
            <a:ext cx="1780072" cy="1780072"/>
            <a:chOff x="3419475" y="752475"/>
            <a:chExt cx="5353050" cy="5353050"/>
          </a:xfrm>
        </p:grpSpPr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E23BB226-6998-45BC-BADD-AF54CFCEE495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="" xmlns:a16="http://schemas.microsoft.com/office/drawing/2014/main" id="{9C7744B6-1E9C-4BDD-90C0-314988384FF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="" xmlns:a16="http://schemas.microsoft.com/office/drawing/2014/main" id="{4F76A294-5442-44E3-A181-2B0DD4A2CAB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="" xmlns:a16="http://schemas.microsoft.com/office/drawing/2014/main" id="{CA7151AE-DA46-40BA-BA0E-9515C0107BF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="" xmlns:a16="http://schemas.microsoft.com/office/drawing/2014/main" id="{F758062B-2B25-4AA1-A3A2-1F9A831110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="" xmlns:a16="http://schemas.microsoft.com/office/drawing/2014/main" id="{507731CA-21D5-48F5-8BA0-974B1092653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="" xmlns:a16="http://schemas.microsoft.com/office/drawing/2014/main" id="{FC652B6B-9355-482F-91BE-61344B5F866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="" xmlns:a16="http://schemas.microsoft.com/office/drawing/2014/main" id="{3352FE8A-F20C-4AD6-9D06-60497CD986B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="" xmlns:a16="http://schemas.microsoft.com/office/drawing/2014/main" id="{F4B7848B-4B06-4192-B8F6-EA08A7C75E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="" xmlns:a16="http://schemas.microsoft.com/office/drawing/2014/main" id="{4F0BD2B5-B3E0-4ACA-8EA5-3912F0064726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="" xmlns:a16="http://schemas.microsoft.com/office/drawing/2014/main" id="{506A685C-47D6-483F-BCCC-281320BBA25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="" xmlns:a16="http://schemas.microsoft.com/office/drawing/2014/main" id="{156A081B-BF3E-448C-8E07-D0EA99A800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="" xmlns:a16="http://schemas.microsoft.com/office/drawing/2014/main" id="{0BA05B31-EAFF-430D-89DE-77B2DEC08E1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="" xmlns:a16="http://schemas.microsoft.com/office/drawing/2014/main" id="{A382D7DC-44C2-4B29-8EC5-729F62D961D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="" xmlns:a16="http://schemas.microsoft.com/office/drawing/2014/main" id="{7D7B2ABC-3148-4A42-9A34-18BC78AEAB3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="" xmlns:a16="http://schemas.microsoft.com/office/drawing/2014/main" id="{EB1207A7-CA84-460A-A48B-65FC301EA5C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="" xmlns:a16="http://schemas.microsoft.com/office/drawing/2014/main" id="{98974AF0-542C-40A9-8A17-B4F09094F10E}"/>
              </a:ext>
            </a:extLst>
          </p:cNvPr>
          <p:cNvGrpSpPr/>
          <p:nvPr/>
        </p:nvGrpSpPr>
        <p:grpSpPr>
          <a:xfrm>
            <a:off x="9767388" y="4663752"/>
            <a:ext cx="1780072" cy="1780072"/>
            <a:chOff x="3419475" y="752475"/>
            <a:chExt cx="5353050" cy="5353050"/>
          </a:xfrm>
        </p:grpSpPr>
        <p:sp>
          <p:nvSpPr>
            <p:cNvPr id="157" name="Freeform: Shape 156">
              <a:extLst>
                <a:ext uri="{FF2B5EF4-FFF2-40B4-BE49-F238E27FC236}">
                  <a16:creationId xmlns="" xmlns:a16="http://schemas.microsoft.com/office/drawing/2014/main" id="{531D618B-1317-4652-862C-21F4F723C5C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="" xmlns:a16="http://schemas.microsoft.com/office/drawing/2014/main" id="{A7A450CC-B18C-4C4B-BA99-68097A6989EF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="" xmlns:a16="http://schemas.microsoft.com/office/drawing/2014/main" id="{260D4387-83D9-4ED8-AB2F-A4EF8DD2EE8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="" xmlns:a16="http://schemas.microsoft.com/office/drawing/2014/main" id="{8DC3E51C-C6C8-4037-894C-D31B122CE22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="" xmlns:a16="http://schemas.microsoft.com/office/drawing/2014/main" id="{F3AFFE15-8A23-4CB6-A9D5-AC37F6BE0A8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="" xmlns:a16="http://schemas.microsoft.com/office/drawing/2014/main" id="{71E09E3D-CA68-4452-9DA9-F4102CB7413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="" xmlns:a16="http://schemas.microsoft.com/office/drawing/2014/main" id="{3363FA95-F432-4503-A5FB-9F6C6DF103D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="" xmlns:a16="http://schemas.microsoft.com/office/drawing/2014/main" id="{43FB74C0-D190-4976-A1F6-586E55CA866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="" xmlns:a16="http://schemas.microsoft.com/office/drawing/2014/main" id="{6B124824-95D1-42AE-84E5-CAC853B1D22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="" xmlns:a16="http://schemas.microsoft.com/office/drawing/2014/main" id="{59E4AC47-2293-4CD7-BF7B-499513F7D49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="" xmlns:a16="http://schemas.microsoft.com/office/drawing/2014/main" id="{27690AFA-3CD8-4D1A-84A3-1E9763A3BCE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="" xmlns:a16="http://schemas.microsoft.com/office/drawing/2014/main" id="{3AACDC6C-06C3-49E5-9233-BAF61C2202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="" xmlns:a16="http://schemas.microsoft.com/office/drawing/2014/main" id="{BA4A609F-5F11-4355-A562-9EA61FD31503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="" xmlns:a16="http://schemas.microsoft.com/office/drawing/2014/main" id="{87942540-EEC5-47D2-AE0E-A422184F054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="" xmlns:a16="http://schemas.microsoft.com/office/drawing/2014/main" id="{0AD9F0A5-BEC8-4BA6-9F52-24AF802FE75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="" xmlns:a16="http://schemas.microsoft.com/office/drawing/2014/main" id="{3F372F54-E508-459E-92AB-248D32F8807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="" xmlns:a16="http://schemas.microsoft.com/office/drawing/2014/main" id="{388345F7-35C1-4C90-A721-98CFA50FED75}"/>
              </a:ext>
            </a:extLst>
          </p:cNvPr>
          <p:cNvGrpSpPr/>
          <p:nvPr/>
        </p:nvGrpSpPr>
        <p:grpSpPr>
          <a:xfrm>
            <a:off x="9787024" y="4664959"/>
            <a:ext cx="1780072" cy="1780072"/>
            <a:chOff x="3419475" y="752475"/>
            <a:chExt cx="5353050" cy="5353050"/>
          </a:xfrm>
        </p:grpSpPr>
        <p:sp>
          <p:nvSpPr>
            <p:cNvPr id="174" name="Freeform: Shape 173">
              <a:extLst>
                <a:ext uri="{FF2B5EF4-FFF2-40B4-BE49-F238E27FC236}">
                  <a16:creationId xmlns="" xmlns:a16="http://schemas.microsoft.com/office/drawing/2014/main" id="{D3BBAE82-AB4D-4700-AB51-140067F04A8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="" xmlns:a16="http://schemas.microsoft.com/office/drawing/2014/main" id="{689F6C15-AE18-42C4-B633-CD415AD2023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>
                <a:extLst>
                  <a:ext uri="{FF2B5EF4-FFF2-40B4-BE49-F238E27FC236}">
                    <a16:creationId xmlns="" xmlns:a16="http://schemas.microsoft.com/office/drawing/2014/main" id="{63B1649C-ABC7-47BD-8556-CD9D9749467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="" xmlns:a16="http://schemas.microsoft.com/office/drawing/2014/main" id="{C0CA0BF2-A269-46FC-B4C2-18EB952C7CC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="" xmlns:a16="http://schemas.microsoft.com/office/drawing/2014/main" id="{17687040-9D95-4ABE-B5E1-D3406089CC2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="" xmlns:a16="http://schemas.microsoft.com/office/drawing/2014/main" id="{47080DE1-EA02-4748-97F2-BA2CBEF1B1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="" xmlns:a16="http://schemas.microsoft.com/office/drawing/2014/main" id="{9CAB1953-8945-40A4-9287-3BEA08F56E62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="" xmlns:a16="http://schemas.microsoft.com/office/drawing/2014/main" id="{3D7E3C42-0682-479E-98C8-53253DD0F311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="" xmlns:a16="http://schemas.microsoft.com/office/drawing/2014/main" id="{12947B97-DB43-450E-861F-D435FB348641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="" xmlns:a16="http://schemas.microsoft.com/office/drawing/2014/main" id="{82776E58-07D8-4674-BA92-2B99D77D5A9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="" xmlns:a16="http://schemas.microsoft.com/office/drawing/2014/main" id="{0381BDBC-8346-42EF-963B-C71E2DFEC83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="" xmlns:a16="http://schemas.microsoft.com/office/drawing/2014/main" id="{8F001699-C068-465B-824E-FFBECE035E1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="" xmlns:a16="http://schemas.microsoft.com/office/drawing/2014/main" id="{E8FCC3D2-F390-407D-9B16-CA791620001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="" xmlns:a16="http://schemas.microsoft.com/office/drawing/2014/main" id="{D49492B5-D140-4881-BBD1-D8E0F3710AD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="" xmlns:a16="http://schemas.microsoft.com/office/drawing/2014/main" id="{8AA768CE-99FA-43E6-8D9C-76C5BCC92F7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="" xmlns:a16="http://schemas.microsoft.com/office/drawing/2014/main" id="{A4C2F76E-1C0E-4821-A928-D5A6418A787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="" xmlns:a16="http://schemas.microsoft.com/office/drawing/2014/main" id="{F18E1790-8314-4FE4-A881-728A08A7B6D8}"/>
              </a:ext>
            </a:extLst>
          </p:cNvPr>
          <p:cNvGrpSpPr/>
          <p:nvPr/>
        </p:nvGrpSpPr>
        <p:grpSpPr>
          <a:xfrm>
            <a:off x="9765298" y="4683449"/>
            <a:ext cx="1780072" cy="1780072"/>
            <a:chOff x="3419475" y="752475"/>
            <a:chExt cx="5353050" cy="5353050"/>
          </a:xfrm>
        </p:grpSpPr>
        <p:sp>
          <p:nvSpPr>
            <p:cNvPr id="191" name="Freeform: Shape 190">
              <a:extLst>
                <a:ext uri="{FF2B5EF4-FFF2-40B4-BE49-F238E27FC236}">
                  <a16:creationId xmlns="" xmlns:a16="http://schemas.microsoft.com/office/drawing/2014/main" id="{38117F9A-0847-4461-8D8F-494F655C7C0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="" xmlns:a16="http://schemas.microsoft.com/office/drawing/2014/main" id="{9B35407B-5274-4A95-8E3F-817B4632C16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="" xmlns:a16="http://schemas.microsoft.com/office/drawing/2014/main" id="{1F462D36-4744-4994-85C4-2CCC0C86A23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="" xmlns:a16="http://schemas.microsoft.com/office/drawing/2014/main" id="{4A8FCDA1-FCC3-4189-8CE8-FAAA8C50FFC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="" xmlns:a16="http://schemas.microsoft.com/office/drawing/2014/main" id="{E91E5B56-6B9E-45A3-87CF-A766CF24A9E8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="" xmlns:a16="http://schemas.microsoft.com/office/drawing/2014/main" id="{3819F274-5ACE-4220-B7DE-77FA913299B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="" xmlns:a16="http://schemas.microsoft.com/office/drawing/2014/main" id="{18456CB0-583F-4ACA-A608-03AD2F0160A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="" xmlns:a16="http://schemas.microsoft.com/office/drawing/2014/main" id="{B45D72FD-CEF7-4CB8-9395-FF7CC37CFD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="" xmlns:a16="http://schemas.microsoft.com/office/drawing/2014/main" id="{D72E6162-7DE0-42A9-9EEE-990328D766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="" xmlns:a16="http://schemas.microsoft.com/office/drawing/2014/main" id="{6AC2AC0D-1BD8-46BF-940A-2FC69CD1130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="" xmlns:a16="http://schemas.microsoft.com/office/drawing/2014/main" id="{949890A3-FA24-44B9-8E09-3CA567AA3DB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="" xmlns:a16="http://schemas.microsoft.com/office/drawing/2014/main" id="{241B5965-5DBA-417C-84F6-28FAC8C4215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="" xmlns:a16="http://schemas.microsoft.com/office/drawing/2014/main" id="{BE41E65D-8030-4F34-AF70-4B355B56FDF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="" xmlns:a16="http://schemas.microsoft.com/office/drawing/2014/main" id="{3BDC9058-F651-4819-AA24-4A8D6D1D616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="" xmlns:a16="http://schemas.microsoft.com/office/drawing/2014/main" id="{394D5E90-3EE2-40C4-B609-A743E257B2B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="" xmlns:a16="http://schemas.microsoft.com/office/drawing/2014/main" id="{790BCF2F-EBF7-43C8-8D7B-371396C70F9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="" xmlns:a16="http://schemas.microsoft.com/office/drawing/2014/main" id="{BC0DA5C2-7FEF-4799-B821-18A5E6C89FFF}"/>
              </a:ext>
            </a:extLst>
          </p:cNvPr>
          <p:cNvGrpSpPr/>
          <p:nvPr/>
        </p:nvGrpSpPr>
        <p:grpSpPr>
          <a:xfrm>
            <a:off x="9755713" y="4670722"/>
            <a:ext cx="1780072" cy="1780072"/>
            <a:chOff x="3419475" y="752475"/>
            <a:chExt cx="5353050" cy="5353050"/>
          </a:xfrm>
        </p:grpSpPr>
        <p:sp>
          <p:nvSpPr>
            <p:cNvPr id="208" name="Freeform: Shape 207">
              <a:extLst>
                <a:ext uri="{FF2B5EF4-FFF2-40B4-BE49-F238E27FC236}">
                  <a16:creationId xmlns="" xmlns:a16="http://schemas.microsoft.com/office/drawing/2014/main" id="{5A3F16DA-9593-4B1A-AFAA-C138808E6C2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="" xmlns:a16="http://schemas.microsoft.com/office/drawing/2014/main" id="{FD394204-F4AC-40BA-936F-901092869A5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="" xmlns:a16="http://schemas.microsoft.com/office/drawing/2014/main" id="{BF11ACA1-001F-4622-884D-580D037E262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="" xmlns:a16="http://schemas.microsoft.com/office/drawing/2014/main" id="{BF39D155-6E98-4FA2-979E-A26FFAA9655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="" xmlns:a16="http://schemas.microsoft.com/office/drawing/2014/main" id="{8737368C-A9E3-4C26-A051-31E4CC90B5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="" xmlns:a16="http://schemas.microsoft.com/office/drawing/2014/main" id="{C419C786-487A-4BB1-B759-D80B1F6CE1B5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="" xmlns:a16="http://schemas.microsoft.com/office/drawing/2014/main" id="{5D84FBC2-8118-4892-904C-6EC079C9090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="" xmlns:a16="http://schemas.microsoft.com/office/drawing/2014/main" id="{9EA89590-AF9C-44EB-AFEF-B9F260BAB9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="" xmlns:a16="http://schemas.microsoft.com/office/drawing/2014/main" id="{2A570AFF-FE55-4623-B84F-3E7CAE9860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="" xmlns:a16="http://schemas.microsoft.com/office/drawing/2014/main" id="{532124C4-7D54-438B-B4BB-FC476006925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="" xmlns:a16="http://schemas.microsoft.com/office/drawing/2014/main" id="{BF37890D-116A-4603-8EE6-F9086115400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="" xmlns:a16="http://schemas.microsoft.com/office/drawing/2014/main" id="{C5B481FF-09A0-4D28-8E4E-D98E6E3776A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="" xmlns:a16="http://schemas.microsoft.com/office/drawing/2014/main" id="{A16CCDE5-704B-4D94-B71B-B7ADB82BAE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="" xmlns:a16="http://schemas.microsoft.com/office/drawing/2014/main" id="{BB22156F-3B1D-4282-8DB4-EF0412FBDC15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="" xmlns:a16="http://schemas.microsoft.com/office/drawing/2014/main" id="{97777304-6529-4D2D-A287-6E0EF951F4C7}"/>
                </a:ext>
              </a:extLst>
            </p:cNvPr>
            <p:cNvSpPr/>
            <p:nvPr/>
          </p:nvSpPr>
          <p:spPr>
            <a:xfrm>
              <a:off x="3880399" y="1205956"/>
              <a:ext cx="4414337" cy="4414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="" xmlns:a16="http://schemas.microsoft.com/office/drawing/2014/main" id="{52859149-5EE3-42A9-B3CC-807F7D1A1A04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263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  <a:extLst>
              <a:ext uri="{FF2B5EF4-FFF2-40B4-BE49-F238E27FC236}">
                <a16:creationId xmlns="" xmlns:a16="http://schemas.microsoft.com/office/drawing/2014/main" id="{9DF83892-C9A9-4F4A-AF1A-8B736EE4A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4127598" y="775650"/>
            <a:ext cx="474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2" name="Group 231"/>
          <p:cNvGrpSpPr/>
          <p:nvPr/>
        </p:nvGrpSpPr>
        <p:grpSpPr>
          <a:xfrm>
            <a:off x="980773" y="1189613"/>
            <a:ext cx="3703873" cy="2542751"/>
            <a:chOff x="1177616" y="1516431"/>
            <a:chExt cx="2740783" cy="2542751"/>
          </a:xfrm>
        </p:grpSpPr>
        <p:sp>
          <p:nvSpPr>
            <p:cNvPr id="233" name="TextBox 232">
              <a:extLst>
                <a:ext uri="{FF2B5EF4-FFF2-40B4-BE49-F238E27FC236}">
                  <a16:creationId xmlns="" xmlns:a16="http://schemas.microsoft.com/office/drawing/2014/main" id="{A0DF02F5-27F2-44C6-9DF2-3E478FE9CBB2}"/>
                </a:ext>
              </a:extLst>
            </p:cNvPr>
            <p:cNvSpPr txBox="1"/>
            <p:nvPr/>
          </p:nvSpPr>
          <p:spPr>
            <a:xfrm>
              <a:off x="1311544" y="1516431"/>
              <a:ext cx="2606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nếp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cẩm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4" name="Picture 2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616" y="2099361"/>
              <a:ext cx="2616462" cy="1959821"/>
            </a:xfrm>
            <a:prstGeom prst="rect">
              <a:avLst/>
            </a:prstGeom>
          </p:spPr>
        </p:pic>
      </p:grpSp>
      <p:grpSp>
        <p:nvGrpSpPr>
          <p:cNvPr id="237" name="Group 236"/>
          <p:cNvGrpSpPr/>
          <p:nvPr/>
        </p:nvGrpSpPr>
        <p:grpSpPr>
          <a:xfrm>
            <a:off x="7736873" y="1187554"/>
            <a:ext cx="3712404" cy="2713064"/>
            <a:chOff x="7502899" y="1481005"/>
            <a:chExt cx="3470834" cy="2506906"/>
          </a:xfrm>
        </p:grpSpPr>
        <p:sp>
          <p:nvSpPr>
            <p:cNvPr id="238" name="TextBox 237">
              <a:extLst>
                <a:ext uri="{FF2B5EF4-FFF2-40B4-BE49-F238E27FC236}">
                  <a16:creationId xmlns="" xmlns:a16="http://schemas.microsoft.com/office/drawing/2014/main" id="{548271ED-E1C7-4657-9182-F49EA1C44A96}"/>
                </a:ext>
              </a:extLst>
            </p:cNvPr>
            <p:cNvSpPr txBox="1"/>
            <p:nvPr/>
          </p:nvSpPr>
          <p:spPr>
            <a:xfrm>
              <a:off x="7502899" y="1481005"/>
              <a:ext cx="2060046" cy="426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nếp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2899" y="2031200"/>
              <a:ext cx="3470834" cy="1956711"/>
            </a:xfrm>
            <a:prstGeom prst="rect">
              <a:avLst/>
            </a:prstGeom>
          </p:spPr>
        </p:pic>
      </p:grpSp>
      <p:grpSp>
        <p:nvGrpSpPr>
          <p:cNvPr id="241" name="Group 240"/>
          <p:cNvGrpSpPr/>
          <p:nvPr/>
        </p:nvGrpSpPr>
        <p:grpSpPr>
          <a:xfrm>
            <a:off x="3791630" y="3995675"/>
            <a:ext cx="3783426" cy="2664047"/>
            <a:chOff x="3677502" y="3867744"/>
            <a:chExt cx="3783426" cy="2664047"/>
          </a:xfrm>
        </p:grpSpPr>
        <p:sp>
          <p:nvSpPr>
            <p:cNvPr id="242" name="Rectangle 241"/>
            <p:cNvSpPr/>
            <p:nvPr/>
          </p:nvSpPr>
          <p:spPr>
            <a:xfrm>
              <a:off x="4938912" y="3867744"/>
              <a:ext cx="14237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tẻ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3" name="Picture 24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7502" y="4384938"/>
              <a:ext cx="3783426" cy="2146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53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324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-0.29076 0.1789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4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oup 262">
            <a:extLst>
              <a:ext uri="{FF2B5EF4-FFF2-40B4-BE49-F238E27FC236}">
                <a16:creationId xmlns="" xmlns:a16="http://schemas.microsoft.com/office/drawing/2014/main" id="{2156DC60-641C-43DB-ADA6-4C9DC6C205DF}"/>
              </a:ext>
            </a:extLst>
          </p:cNvPr>
          <p:cNvGrpSpPr/>
          <p:nvPr/>
        </p:nvGrpSpPr>
        <p:grpSpPr>
          <a:xfrm>
            <a:off x="9755645" y="4664749"/>
            <a:ext cx="1780072" cy="1780072"/>
            <a:chOff x="3419475" y="752475"/>
            <a:chExt cx="5353050" cy="5353050"/>
          </a:xfrm>
        </p:grpSpPr>
        <p:sp>
          <p:nvSpPr>
            <p:cNvPr id="264" name="Freeform: Shape 37">
              <a:extLst>
                <a:ext uri="{FF2B5EF4-FFF2-40B4-BE49-F238E27FC236}">
                  <a16:creationId xmlns="" xmlns:a16="http://schemas.microsoft.com/office/drawing/2014/main" id="{32C97361-D66C-4F2F-BA9A-2463A0D3C50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65" name="Group 264">
              <a:extLst>
                <a:ext uri="{FF2B5EF4-FFF2-40B4-BE49-F238E27FC236}">
                  <a16:creationId xmlns="" xmlns:a16="http://schemas.microsoft.com/office/drawing/2014/main" id="{D474E1D8-4D9C-4A81-967B-8C230916470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8" name="Rectangle 267">
                <a:extLst>
                  <a:ext uri="{FF2B5EF4-FFF2-40B4-BE49-F238E27FC236}">
                    <a16:creationId xmlns="" xmlns:a16="http://schemas.microsoft.com/office/drawing/2014/main" id="{C2D237F5-DF6F-41FA-94D3-9D034B24A84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="" xmlns:a16="http://schemas.microsoft.com/office/drawing/2014/main" id="{B6FD6D94-5C7A-4C69-A55F-3761E2514F7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="" xmlns:a16="http://schemas.microsoft.com/office/drawing/2014/main" id="{2DEADB2B-27FF-4438-8ABC-EA214B533E5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="" xmlns:a16="http://schemas.microsoft.com/office/drawing/2014/main" id="{8B168283-FFA5-498B-97C3-3B1DAAEF418F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="" xmlns:a16="http://schemas.microsoft.com/office/drawing/2014/main" id="{A2DA472B-6AD5-44CA-880E-9264304EF66E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="" xmlns:a16="http://schemas.microsoft.com/office/drawing/2014/main" id="{1301DE39-2C90-409F-B156-182A33D153CD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="" xmlns:a16="http://schemas.microsoft.com/office/drawing/2014/main" id="{3F1706C0-E6FE-47AD-93C3-37B35E7F082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="" xmlns:a16="http://schemas.microsoft.com/office/drawing/2014/main" id="{A8E78B1B-E59B-4ACF-8D5C-FB813320C93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="" xmlns:a16="http://schemas.microsoft.com/office/drawing/2014/main" id="{2ADC655D-DF07-40B1-82A4-9707C8659A7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="" xmlns:a16="http://schemas.microsoft.com/office/drawing/2014/main" id="{0847ABF7-17D7-4D57-A0F8-4F4A736ECA2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="" xmlns:a16="http://schemas.microsoft.com/office/drawing/2014/main" id="{169055FD-CBAF-466F-8371-80CFA04343C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="" xmlns:a16="http://schemas.microsoft.com/office/drawing/2014/main" id="{A6D32DB0-7483-41B4-9D93-CD0DB3CFDD1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66" name="Oval 265">
              <a:extLst>
                <a:ext uri="{FF2B5EF4-FFF2-40B4-BE49-F238E27FC236}">
                  <a16:creationId xmlns="" xmlns:a16="http://schemas.microsoft.com/office/drawing/2014/main" id="{0A7AC505-2918-4DE5-BAE3-93871826F59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="" xmlns:a16="http://schemas.microsoft.com/office/drawing/2014/main" id="{A033DCA6-7C8E-40C7-84BA-12384D695971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331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4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8F80E86E-ED4E-4995-8CF4-838390E0560E}"/>
              </a:ext>
            </a:extLst>
          </p:cNvPr>
          <p:cNvGrpSpPr/>
          <p:nvPr/>
        </p:nvGrpSpPr>
        <p:grpSpPr>
          <a:xfrm>
            <a:off x="9772996" y="4665788"/>
            <a:ext cx="1780072" cy="1780072"/>
            <a:chOff x="3419475" y="752475"/>
            <a:chExt cx="5353050" cy="5353050"/>
          </a:xfrm>
        </p:grpSpPr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DC05F885-E334-4271-9CC0-50D0B7E151F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03E0AA58-6FF8-4BC1-8B2D-113D9E699A8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CA4C340F-5E8A-4916-A4C2-D913055DB276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30979808-DE56-4A65-B969-4E02BB7DE35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269F2117-58A5-4C8A-8300-0B5B51584866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40061077-8EE1-4399-8C05-684BB95575D6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12970BC8-EF8A-4691-8EDE-600E7B44A7E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5B171860-0758-4396-A207-14F4076486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67616484-F7B4-4AAD-A522-D9C07C4BB5D9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8E4C4C2A-65CA-4BC6-9E8E-86730E407107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AA1EFE6D-171A-487A-A7F2-98CC3692291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DEF0B4F1-0493-41C3-AB1F-9E113184312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BDA74DE7-4A88-4A25-B4BF-9E5E73DF744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FF231D0C-BA2C-46C2-8012-44D49B4F42E0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55449A4D-3408-4C04-B7E2-3B6A1EB14C1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23139FEE-89BF-4B42-851F-0E44E2003844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4E044CD-0159-47FC-8235-6B31C4BB5F77}"/>
              </a:ext>
            </a:extLst>
          </p:cNvPr>
          <p:cNvGrpSpPr/>
          <p:nvPr/>
        </p:nvGrpSpPr>
        <p:grpSpPr>
          <a:xfrm>
            <a:off x="9758517" y="4664749"/>
            <a:ext cx="1780072" cy="1780072"/>
            <a:chOff x="3419475" y="752475"/>
            <a:chExt cx="5353050" cy="5353050"/>
          </a:xfrm>
        </p:grpSpPr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DE39C3B1-4449-477C-A213-81DD32792446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="" xmlns:a16="http://schemas.microsoft.com/office/drawing/2014/main" id="{A02956D9-F4CE-4ED8-9A01-5E00AD57345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CFB83E6F-CE65-497A-8F74-EA6F52DD45E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FE203A73-82A0-4FA4-AD91-41CB72882915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421F7BE5-22D0-4618-B183-381456DD6FB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B054A9AC-E215-4B75-9DF4-9A6E28A3D3AB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="" xmlns:a16="http://schemas.microsoft.com/office/drawing/2014/main" id="{CDD04D92-5D95-4F10-9F30-46DC9DF0FB54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817451FA-A960-4526-8B45-8BEE0B45D78F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C33D8562-860D-4646-82B1-E5B3BDEBEDA4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8F71F36E-7822-4D2C-A540-E47909B2032D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121CA697-1682-4962-B690-88AD47890E5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B85464DA-4AE9-4465-A2BE-405CE64F4B1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="" xmlns:a16="http://schemas.microsoft.com/office/drawing/2014/main" id="{FDC7005E-72C2-42AE-B181-3A3007EADD2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="" xmlns:a16="http://schemas.microsoft.com/office/drawing/2014/main" id="{D3E01439-2A12-4FEA-99FB-CAA9D2D6730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="" xmlns:a16="http://schemas.microsoft.com/office/drawing/2014/main" id="{A9C9C75D-2228-4A41-9E27-395A8C7AF0B9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4593FFD6-5B41-4099-AF65-9023AD191EDB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8D8F4CD1-7EC1-40C5-B1A6-193BBCFFF2F7}"/>
              </a:ext>
            </a:extLst>
          </p:cNvPr>
          <p:cNvGrpSpPr/>
          <p:nvPr/>
        </p:nvGrpSpPr>
        <p:grpSpPr>
          <a:xfrm>
            <a:off x="9770192" y="4669515"/>
            <a:ext cx="1780072" cy="1780072"/>
            <a:chOff x="3419475" y="752475"/>
            <a:chExt cx="5353050" cy="5353050"/>
          </a:xfrm>
        </p:grpSpPr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54698513-DD0F-4F99-ABB7-B38A4F42F19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4B22CBFC-5109-4521-B70C-8D583B728E5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2EFCDBF3-EA07-4188-9BFB-88358A5798B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91D5C83E-B7E3-4065-9C98-5207906E0AE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7E6E3FD6-2D78-4983-9A02-CA5A8A2D835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45D96BB7-2337-4CD7-BC44-A821D41BFDC7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81EDD104-2EF8-43EB-A934-B81E3A67CB4A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="" xmlns:a16="http://schemas.microsoft.com/office/drawing/2014/main" id="{6E5E19EE-5409-4B26-B27B-3F9A23B34F1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="" xmlns:a16="http://schemas.microsoft.com/office/drawing/2014/main" id="{E3859ADB-453E-4164-BBA1-C644A98CDB9D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6C7EB32C-7779-4F63-A812-0FB16AD813F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EF18DF31-0439-48D8-A082-FC1E40D878C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9F94DD1D-7BF3-4A46-90DF-2E7CE22E8A8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5AD706AD-4560-4952-97C2-DBFEA1BF8C8F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E3AF243C-6480-4293-8969-4EB368934BB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="" xmlns:a16="http://schemas.microsoft.com/office/drawing/2014/main" id="{488D3DC0-DDE5-4301-A111-EC17197EC7BF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DFE21755-0428-467B-A6CB-8BB8831C0CB2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A4AAA8C6-95BF-4E68-9FFC-4F3CEAF773F2}"/>
              </a:ext>
            </a:extLst>
          </p:cNvPr>
          <p:cNvGrpSpPr/>
          <p:nvPr/>
        </p:nvGrpSpPr>
        <p:grpSpPr>
          <a:xfrm>
            <a:off x="9765297" y="4660509"/>
            <a:ext cx="1780072" cy="1780072"/>
            <a:chOff x="3419475" y="752475"/>
            <a:chExt cx="5353050" cy="5353050"/>
          </a:xfrm>
        </p:grpSpPr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099DCF9B-D086-4D87-95B3-6206FD259B5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="" xmlns:a16="http://schemas.microsoft.com/office/drawing/2014/main" id="{E27A89CF-D3C6-4C58-B406-5444170319D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10" name="Rectangle 109">
                <a:extLst>
                  <a:ext uri="{FF2B5EF4-FFF2-40B4-BE49-F238E27FC236}">
                    <a16:creationId xmlns="" xmlns:a16="http://schemas.microsoft.com/office/drawing/2014/main" id="{690517D1-1E44-4E34-98BE-56FD1D8EB0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="" xmlns:a16="http://schemas.microsoft.com/office/drawing/2014/main" id="{0111A9DA-164C-4C61-B8CE-BCBB329437D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1D167C7F-6EEE-4469-8917-B4D9907CDF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89AC75A0-F9AC-4567-A83B-D1EBFA36FE8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30825E1E-A109-4AB9-9D1B-B41F12C2001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4EAEACD3-19B5-4F7F-B0E0-893035C1507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907A0ABD-C78D-4896-BB54-62B97A10A72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62E65D20-A4DD-42E4-84D0-AEEA25338C7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5D5A381A-A8C0-45DF-A6BF-A008F3B2FCD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295E7BAA-E6D7-4408-B82A-A7DA09929A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F66DBE76-94D2-4851-80A6-CD1A30B1CB4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D944696-A2EA-49E5-B6AB-8FA525481F7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08" name="Oval 107">
              <a:extLst>
                <a:ext uri="{FF2B5EF4-FFF2-40B4-BE49-F238E27FC236}">
                  <a16:creationId xmlns="" xmlns:a16="http://schemas.microsoft.com/office/drawing/2014/main" id="{C430B70D-B0C0-4EDC-84C6-18F4284DC0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="" xmlns:a16="http://schemas.microsoft.com/office/drawing/2014/main" id="{063B06B1-8261-440A-BDB3-8CD50EC1008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6668E6BA-FD9B-44E5-A544-567841303A5A}"/>
              </a:ext>
            </a:extLst>
          </p:cNvPr>
          <p:cNvGrpSpPr/>
          <p:nvPr/>
        </p:nvGrpSpPr>
        <p:grpSpPr>
          <a:xfrm>
            <a:off x="9758516" y="4682242"/>
            <a:ext cx="1780072" cy="1780072"/>
            <a:chOff x="3419475" y="752475"/>
            <a:chExt cx="5353050" cy="5353050"/>
          </a:xfrm>
        </p:grpSpPr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04606F3E-D221-4994-8CE3-85F986DEA55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="" xmlns:a16="http://schemas.microsoft.com/office/drawing/2014/main" id="{5D3A6113-3E48-4E5A-94D5-C3E949800E0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E83CEAEF-1019-4184-8613-46D4C0F32302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="" xmlns:a16="http://schemas.microsoft.com/office/drawing/2014/main" id="{121E215F-8AD0-47DA-9823-02E84563AF03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4E7D3F4C-BC2C-4400-82B5-38A202978DB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C0F25278-2400-46F3-B4F8-2F2A72F9FE6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="" xmlns:a16="http://schemas.microsoft.com/office/drawing/2014/main" id="{E01DC23D-EFBA-4CA2-AC9B-4AE3BA90E88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="" xmlns:a16="http://schemas.microsoft.com/office/drawing/2014/main" id="{1042308A-11BB-4FC0-9761-0910B774A1E2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F9307255-C26D-4A1C-82A3-FC176365269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="" xmlns:a16="http://schemas.microsoft.com/office/drawing/2014/main" id="{F84053E8-8172-47AE-9177-D64C47845399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="" xmlns:a16="http://schemas.microsoft.com/office/drawing/2014/main" id="{6818D8C1-A553-4974-95D2-A33F493B752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42FAFA40-D028-4482-B64E-5112B515F70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="" xmlns:a16="http://schemas.microsoft.com/office/drawing/2014/main" id="{F39C5A15-842F-4BEC-AFF5-63B0BDD8442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="" xmlns:a16="http://schemas.microsoft.com/office/drawing/2014/main" id="{210273B7-D502-41A4-BECB-EA91474E1F2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="" xmlns:a16="http://schemas.microsoft.com/office/drawing/2014/main" id="{FF6E0752-D621-4D1C-B752-F4A88241CCA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="" xmlns:a16="http://schemas.microsoft.com/office/drawing/2014/main" id="{97CF4E43-0B35-49C3-B787-7B4B54576B78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="" xmlns:a16="http://schemas.microsoft.com/office/drawing/2014/main" id="{A9379A79-7816-47D7-8D48-17F16EA162ED}"/>
              </a:ext>
            </a:extLst>
          </p:cNvPr>
          <p:cNvGrpSpPr/>
          <p:nvPr/>
        </p:nvGrpSpPr>
        <p:grpSpPr>
          <a:xfrm>
            <a:off x="9752841" y="4670722"/>
            <a:ext cx="1780072" cy="1780072"/>
            <a:chOff x="3419475" y="752475"/>
            <a:chExt cx="5353050" cy="5353050"/>
          </a:xfrm>
        </p:grpSpPr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E23BB226-6998-45BC-BADD-AF54CFCEE495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="" xmlns:a16="http://schemas.microsoft.com/office/drawing/2014/main" id="{9C7744B6-1E9C-4BDD-90C0-314988384FF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44" name="Rectangle 143">
                <a:extLst>
                  <a:ext uri="{FF2B5EF4-FFF2-40B4-BE49-F238E27FC236}">
                    <a16:creationId xmlns="" xmlns:a16="http://schemas.microsoft.com/office/drawing/2014/main" id="{4F76A294-5442-44E3-A181-2B0DD4A2CAB3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="" xmlns:a16="http://schemas.microsoft.com/office/drawing/2014/main" id="{CA7151AE-DA46-40BA-BA0E-9515C0107BF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="" xmlns:a16="http://schemas.microsoft.com/office/drawing/2014/main" id="{F758062B-2B25-4AA1-A3A2-1F9A831110FA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="" xmlns:a16="http://schemas.microsoft.com/office/drawing/2014/main" id="{507731CA-21D5-48F5-8BA0-974B10926538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="" xmlns:a16="http://schemas.microsoft.com/office/drawing/2014/main" id="{FC652B6B-9355-482F-91BE-61344B5F866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="" xmlns:a16="http://schemas.microsoft.com/office/drawing/2014/main" id="{3352FE8A-F20C-4AD6-9D06-60497CD986B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="" xmlns:a16="http://schemas.microsoft.com/office/drawing/2014/main" id="{F4B7848B-4B06-4192-B8F6-EA08A7C75E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="" xmlns:a16="http://schemas.microsoft.com/office/drawing/2014/main" id="{4F0BD2B5-B3E0-4ACA-8EA5-3912F0064726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="" xmlns:a16="http://schemas.microsoft.com/office/drawing/2014/main" id="{506A685C-47D6-483F-BCCC-281320BBA25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="" xmlns:a16="http://schemas.microsoft.com/office/drawing/2014/main" id="{156A081B-BF3E-448C-8E07-D0EA99A8003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="" xmlns:a16="http://schemas.microsoft.com/office/drawing/2014/main" id="{0BA05B31-EAFF-430D-89DE-77B2DEC08E1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="" xmlns:a16="http://schemas.microsoft.com/office/drawing/2014/main" id="{A382D7DC-44C2-4B29-8EC5-729F62D961D9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42" name="Oval 141">
              <a:extLst>
                <a:ext uri="{FF2B5EF4-FFF2-40B4-BE49-F238E27FC236}">
                  <a16:creationId xmlns="" xmlns:a16="http://schemas.microsoft.com/office/drawing/2014/main" id="{7D7B2ABC-3148-4A42-9A34-18BC78AEAB31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="" xmlns:a16="http://schemas.microsoft.com/office/drawing/2014/main" id="{EB1207A7-CA84-460A-A48B-65FC301EA5C6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="" xmlns:a16="http://schemas.microsoft.com/office/drawing/2014/main" id="{98974AF0-542C-40A9-8A17-B4F09094F10E}"/>
              </a:ext>
            </a:extLst>
          </p:cNvPr>
          <p:cNvGrpSpPr/>
          <p:nvPr/>
        </p:nvGrpSpPr>
        <p:grpSpPr>
          <a:xfrm>
            <a:off x="9767388" y="4663752"/>
            <a:ext cx="1780072" cy="1780072"/>
            <a:chOff x="3419475" y="752475"/>
            <a:chExt cx="5353050" cy="5353050"/>
          </a:xfrm>
        </p:grpSpPr>
        <p:sp>
          <p:nvSpPr>
            <p:cNvPr id="157" name="Freeform: Shape 156">
              <a:extLst>
                <a:ext uri="{FF2B5EF4-FFF2-40B4-BE49-F238E27FC236}">
                  <a16:creationId xmlns="" xmlns:a16="http://schemas.microsoft.com/office/drawing/2014/main" id="{531D618B-1317-4652-862C-21F4F723C5C4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="" xmlns:a16="http://schemas.microsoft.com/office/drawing/2014/main" id="{A7A450CC-B18C-4C4B-BA99-68097A6989EF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61" name="Rectangle 160">
                <a:extLst>
                  <a:ext uri="{FF2B5EF4-FFF2-40B4-BE49-F238E27FC236}">
                    <a16:creationId xmlns="" xmlns:a16="http://schemas.microsoft.com/office/drawing/2014/main" id="{260D4387-83D9-4ED8-AB2F-A4EF8DD2EE8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="" xmlns:a16="http://schemas.microsoft.com/office/drawing/2014/main" id="{8DC3E51C-C6C8-4037-894C-D31B122CE22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="" xmlns:a16="http://schemas.microsoft.com/office/drawing/2014/main" id="{F3AFFE15-8A23-4CB6-A9D5-AC37F6BE0A8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="" xmlns:a16="http://schemas.microsoft.com/office/drawing/2014/main" id="{71E09E3D-CA68-4452-9DA9-F4102CB7413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="" xmlns:a16="http://schemas.microsoft.com/office/drawing/2014/main" id="{3363FA95-F432-4503-A5FB-9F6C6DF103DF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="" xmlns:a16="http://schemas.microsoft.com/office/drawing/2014/main" id="{43FB74C0-D190-4976-A1F6-586E55CA8666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="" xmlns:a16="http://schemas.microsoft.com/office/drawing/2014/main" id="{6B124824-95D1-42AE-84E5-CAC853B1D22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="" xmlns:a16="http://schemas.microsoft.com/office/drawing/2014/main" id="{59E4AC47-2293-4CD7-BF7B-499513F7D49A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="" xmlns:a16="http://schemas.microsoft.com/office/drawing/2014/main" id="{27690AFA-3CD8-4D1A-84A3-1E9763A3BCEA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="" xmlns:a16="http://schemas.microsoft.com/office/drawing/2014/main" id="{3AACDC6C-06C3-49E5-9233-BAF61C2202D9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="" xmlns:a16="http://schemas.microsoft.com/office/drawing/2014/main" id="{BA4A609F-5F11-4355-A562-9EA61FD31503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="" xmlns:a16="http://schemas.microsoft.com/office/drawing/2014/main" id="{87942540-EEC5-47D2-AE0E-A422184F054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="" xmlns:a16="http://schemas.microsoft.com/office/drawing/2014/main" id="{0AD9F0A5-BEC8-4BA6-9F52-24AF802FE75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="" xmlns:a16="http://schemas.microsoft.com/office/drawing/2014/main" id="{3F372F54-E508-459E-92AB-248D32F8807E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="" xmlns:a16="http://schemas.microsoft.com/office/drawing/2014/main" id="{388345F7-35C1-4C90-A721-98CFA50FED75}"/>
              </a:ext>
            </a:extLst>
          </p:cNvPr>
          <p:cNvGrpSpPr/>
          <p:nvPr/>
        </p:nvGrpSpPr>
        <p:grpSpPr>
          <a:xfrm>
            <a:off x="9787024" y="4664959"/>
            <a:ext cx="1780072" cy="1780072"/>
            <a:chOff x="3419475" y="752475"/>
            <a:chExt cx="5353050" cy="5353050"/>
          </a:xfrm>
        </p:grpSpPr>
        <p:sp>
          <p:nvSpPr>
            <p:cNvPr id="174" name="Freeform: Shape 173">
              <a:extLst>
                <a:ext uri="{FF2B5EF4-FFF2-40B4-BE49-F238E27FC236}">
                  <a16:creationId xmlns="" xmlns:a16="http://schemas.microsoft.com/office/drawing/2014/main" id="{D3BBAE82-AB4D-4700-AB51-140067F04A8E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="" xmlns:a16="http://schemas.microsoft.com/office/drawing/2014/main" id="{689F6C15-AE18-42C4-B633-CD415AD20239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78" name="Rectangle 177">
                <a:extLst>
                  <a:ext uri="{FF2B5EF4-FFF2-40B4-BE49-F238E27FC236}">
                    <a16:creationId xmlns="" xmlns:a16="http://schemas.microsoft.com/office/drawing/2014/main" id="{63B1649C-ABC7-47BD-8556-CD9D9749467B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="" xmlns:a16="http://schemas.microsoft.com/office/drawing/2014/main" id="{C0CA0BF2-A269-46FC-B4C2-18EB952C7CC8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="" xmlns:a16="http://schemas.microsoft.com/office/drawing/2014/main" id="{17687040-9D95-4ABE-B5E1-D3406089CC29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="" xmlns:a16="http://schemas.microsoft.com/office/drawing/2014/main" id="{47080DE1-EA02-4748-97F2-BA2CBEF1B16E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="" xmlns:a16="http://schemas.microsoft.com/office/drawing/2014/main" id="{9CAB1953-8945-40A4-9287-3BEA08F56E62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="" xmlns:a16="http://schemas.microsoft.com/office/drawing/2014/main" id="{3D7E3C42-0682-479E-98C8-53253DD0F311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="" xmlns:a16="http://schemas.microsoft.com/office/drawing/2014/main" id="{12947B97-DB43-450E-861F-D435FB348641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="" xmlns:a16="http://schemas.microsoft.com/office/drawing/2014/main" id="{82776E58-07D8-4674-BA92-2B99D77D5A9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="" xmlns:a16="http://schemas.microsoft.com/office/drawing/2014/main" id="{0381BDBC-8346-42EF-963B-C71E2DFEC83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="" xmlns:a16="http://schemas.microsoft.com/office/drawing/2014/main" id="{8F001699-C068-465B-824E-FFBECE035E1F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="" xmlns:a16="http://schemas.microsoft.com/office/drawing/2014/main" id="{E8FCC3D2-F390-407D-9B16-CA791620001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="" xmlns:a16="http://schemas.microsoft.com/office/drawing/2014/main" id="{D49492B5-D140-4881-BBD1-D8E0F3710AD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76" name="Oval 175">
              <a:extLst>
                <a:ext uri="{FF2B5EF4-FFF2-40B4-BE49-F238E27FC236}">
                  <a16:creationId xmlns="" xmlns:a16="http://schemas.microsoft.com/office/drawing/2014/main" id="{8AA768CE-99FA-43E6-8D9C-76C5BCC92F7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="" xmlns:a16="http://schemas.microsoft.com/office/drawing/2014/main" id="{A4C2F76E-1C0E-4821-A928-D5A6418A7877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="" xmlns:a16="http://schemas.microsoft.com/office/drawing/2014/main" id="{F18E1790-8314-4FE4-A881-728A08A7B6D8}"/>
              </a:ext>
            </a:extLst>
          </p:cNvPr>
          <p:cNvGrpSpPr/>
          <p:nvPr/>
        </p:nvGrpSpPr>
        <p:grpSpPr>
          <a:xfrm>
            <a:off x="9765298" y="4683449"/>
            <a:ext cx="1780072" cy="1780072"/>
            <a:chOff x="3419475" y="752475"/>
            <a:chExt cx="5353050" cy="5353050"/>
          </a:xfrm>
        </p:grpSpPr>
        <p:sp>
          <p:nvSpPr>
            <p:cNvPr id="191" name="Freeform: Shape 190">
              <a:extLst>
                <a:ext uri="{FF2B5EF4-FFF2-40B4-BE49-F238E27FC236}">
                  <a16:creationId xmlns="" xmlns:a16="http://schemas.microsoft.com/office/drawing/2014/main" id="{38117F9A-0847-4461-8D8F-494F655C7C00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="" xmlns:a16="http://schemas.microsoft.com/office/drawing/2014/main" id="{9B35407B-5274-4A95-8E3F-817B4632C16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195" name="Rectangle 194">
                <a:extLst>
                  <a:ext uri="{FF2B5EF4-FFF2-40B4-BE49-F238E27FC236}">
                    <a16:creationId xmlns="" xmlns:a16="http://schemas.microsoft.com/office/drawing/2014/main" id="{1F462D36-4744-4994-85C4-2CCC0C86A23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="" xmlns:a16="http://schemas.microsoft.com/office/drawing/2014/main" id="{4A8FCDA1-FCC3-4189-8CE8-FAAA8C50FFC9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="" xmlns:a16="http://schemas.microsoft.com/office/drawing/2014/main" id="{E91E5B56-6B9E-45A3-87CF-A766CF24A9E8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="" xmlns:a16="http://schemas.microsoft.com/office/drawing/2014/main" id="{3819F274-5ACE-4220-B7DE-77FA913299B4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="" xmlns:a16="http://schemas.microsoft.com/office/drawing/2014/main" id="{18456CB0-583F-4ACA-A608-03AD2F0160A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="" xmlns:a16="http://schemas.microsoft.com/office/drawing/2014/main" id="{B45D72FD-CEF7-4CB8-9395-FF7CC37CFD5E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="" xmlns:a16="http://schemas.microsoft.com/office/drawing/2014/main" id="{D72E6162-7DE0-42A9-9EEE-990328D7665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="" xmlns:a16="http://schemas.microsoft.com/office/drawing/2014/main" id="{6AC2AC0D-1BD8-46BF-940A-2FC69CD1130E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="" xmlns:a16="http://schemas.microsoft.com/office/drawing/2014/main" id="{949890A3-FA24-44B9-8E09-3CA567AA3DB7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="" xmlns:a16="http://schemas.microsoft.com/office/drawing/2014/main" id="{241B5965-5DBA-417C-84F6-28FAC8C4215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="" xmlns:a16="http://schemas.microsoft.com/office/drawing/2014/main" id="{BE41E65D-8030-4F34-AF70-4B355B56FDF1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="" xmlns:a16="http://schemas.microsoft.com/office/drawing/2014/main" id="{3BDC9058-F651-4819-AA24-4A8D6D1D616A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="" xmlns:a16="http://schemas.microsoft.com/office/drawing/2014/main" id="{394D5E90-3EE2-40C4-B609-A743E257B2B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="" xmlns:a16="http://schemas.microsoft.com/office/drawing/2014/main" id="{790BCF2F-EBF7-43C8-8D7B-371396C70F90}"/>
                </a:ext>
              </a:extLst>
            </p:cNvPr>
            <p:cNvSpPr txBox="1"/>
            <p:nvPr/>
          </p:nvSpPr>
          <p:spPr>
            <a:xfrm>
              <a:off x="4295032" y="1712142"/>
              <a:ext cx="3659989" cy="3263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="" xmlns:a16="http://schemas.microsoft.com/office/drawing/2014/main" id="{BC0DA5C2-7FEF-4799-B821-18A5E6C89FFF}"/>
              </a:ext>
            </a:extLst>
          </p:cNvPr>
          <p:cNvGrpSpPr/>
          <p:nvPr/>
        </p:nvGrpSpPr>
        <p:grpSpPr>
          <a:xfrm>
            <a:off x="9755713" y="4670722"/>
            <a:ext cx="1780072" cy="1780072"/>
            <a:chOff x="3419475" y="752475"/>
            <a:chExt cx="5353050" cy="5353050"/>
          </a:xfrm>
        </p:grpSpPr>
        <p:sp>
          <p:nvSpPr>
            <p:cNvPr id="208" name="Freeform: Shape 207">
              <a:extLst>
                <a:ext uri="{FF2B5EF4-FFF2-40B4-BE49-F238E27FC236}">
                  <a16:creationId xmlns="" xmlns:a16="http://schemas.microsoft.com/office/drawing/2014/main" id="{5A3F16DA-9593-4B1A-AFAA-C138808E6C2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="" xmlns:a16="http://schemas.microsoft.com/office/drawing/2014/main" id="{FD394204-F4AC-40BA-936F-901092869A51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12" name="Rectangle 211">
                <a:extLst>
                  <a:ext uri="{FF2B5EF4-FFF2-40B4-BE49-F238E27FC236}">
                    <a16:creationId xmlns="" xmlns:a16="http://schemas.microsoft.com/office/drawing/2014/main" id="{BF11ACA1-001F-4622-884D-580D037E2621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="" xmlns:a16="http://schemas.microsoft.com/office/drawing/2014/main" id="{BF39D155-6E98-4FA2-979E-A26FFAA9655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="" xmlns:a16="http://schemas.microsoft.com/office/drawing/2014/main" id="{8737368C-A9E3-4C26-A051-31E4CC90B53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="" xmlns:a16="http://schemas.microsoft.com/office/drawing/2014/main" id="{C419C786-487A-4BB1-B759-D80B1F6CE1B5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="" xmlns:a16="http://schemas.microsoft.com/office/drawing/2014/main" id="{5D84FBC2-8118-4892-904C-6EC079C9090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="" xmlns:a16="http://schemas.microsoft.com/office/drawing/2014/main" id="{9EA89590-AF9C-44EB-AFEF-B9F260BAB96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="" xmlns:a16="http://schemas.microsoft.com/office/drawing/2014/main" id="{2A570AFF-FE55-4623-B84F-3E7CAE9860F2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="" xmlns:a16="http://schemas.microsoft.com/office/drawing/2014/main" id="{532124C4-7D54-438B-B4BB-FC4760069258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="" xmlns:a16="http://schemas.microsoft.com/office/drawing/2014/main" id="{BF37890D-116A-4603-8EE6-F9086115400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="" xmlns:a16="http://schemas.microsoft.com/office/drawing/2014/main" id="{C5B481FF-09A0-4D28-8E4E-D98E6E3776A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="" xmlns:a16="http://schemas.microsoft.com/office/drawing/2014/main" id="{A16CCDE5-704B-4D94-B71B-B7ADB82BAE6C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="" xmlns:a16="http://schemas.microsoft.com/office/drawing/2014/main" id="{BB22156F-3B1D-4282-8DB4-EF0412FBDC15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210" name="Oval 209">
              <a:extLst>
                <a:ext uri="{FF2B5EF4-FFF2-40B4-BE49-F238E27FC236}">
                  <a16:creationId xmlns="" xmlns:a16="http://schemas.microsoft.com/office/drawing/2014/main" id="{97777304-6529-4D2D-A287-6E0EF951F4C7}"/>
                </a:ext>
              </a:extLst>
            </p:cNvPr>
            <p:cNvSpPr/>
            <p:nvPr/>
          </p:nvSpPr>
          <p:spPr>
            <a:xfrm>
              <a:off x="3880399" y="1205956"/>
              <a:ext cx="4414337" cy="4414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="" xmlns:a16="http://schemas.microsoft.com/office/drawing/2014/main" id="{52859149-5EE3-42A9-B3CC-807F7D1A1A04}"/>
                </a:ext>
              </a:extLst>
            </p:cNvPr>
            <p:cNvSpPr txBox="1"/>
            <p:nvPr/>
          </p:nvSpPr>
          <p:spPr>
            <a:xfrm>
              <a:off x="4295033" y="1712142"/>
              <a:ext cx="3659988" cy="3263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4" name="nhạc chơi rung chuông vàng">
            <a:hlinkClick r:id="" action="ppaction://media"/>
            <a:extLst>
              <a:ext uri="{FF2B5EF4-FFF2-40B4-BE49-F238E27FC236}">
                <a16:creationId xmlns="" xmlns:a16="http://schemas.microsoft.com/office/drawing/2014/main" id="{9DF83892-C9A9-4F4A-AF1A-8B736EE4A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41905" y="1693878"/>
            <a:ext cx="609600" cy="609600"/>
          </a:xfrm>
          <a:prstGeom prst="rect">
            <a:avLst/>
          </a:prstGeom>
        </p:spPr>
      </p:pic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4127599" y="775650"/>
            <a:ext cx="3905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Bún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6" name="Group 225"/>
          <p:cNvGrpSpPr/>
          <p:nvPr/>
        </p:nvGrpSpPr>
        <p:grpSpPr>
          <a:xfrm>
            <a:off x="670032" y="1322495"/>
            <a:ext cx="5122370" cy="2604874"/>
            <a:chOff x="541451" y="1557374"/>
            <a:chExt cx="6846339" cy="2604874"/>
          </a:xfrm>
        </p:grpSpPr>
        <p:sp>
          <p:nvSpPr>
            <p:cNvPr id="227" name="TextBox 226">
              <a:extLst>
                <a:ext uri="{FF2B5EF4-FFF2-40B4-BE49-F238E27FC236}">
                  <a16:creationId xmlns="" xmlns:a16="http://schemas.microsoft.com/office/drawing/2014/main" id="{A0DF02F5-27F2-44C6-9DF2-3E478FE9CBB2}"/>
                </a:ext>
              </a:extLst>
            </p:cNvPr>
            <p:cNvSpPr txBox="1"/>
            <p:nvPr/>
          </p:nvSpPr>
          <p:spPr>
            <a:xfrm>
              <a:off x="1311543" y="1557374"/>
              <a:ext cx="6076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nếp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28" name="Picture 2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51" y="2044625"/>
              <a:ext cx="5533931" cy="2117623"/>
            </a:xfrm>
            <a:prstGeom prst="rect">
              <a:avLst/>
            </a:prstGeom>
          </p:spPr>
        </p:pic>
      </p:grpSp>
      <p:grpSp>
        <p:nvGrpSpPr>
          <p:cNvPr id="229" name="Group 228"/>
          <p:cNvGrpSpPr/>
          <p:nvPr/>
        </p:nvGrpSpPr>
        <p:grpSpPr>
          <a:xfrm>
            <a:off x="6953909" y="1268656"/>
            <a:ext cx="4026919" cy="2781051"/>
            <a:chOff x="6641081" y="1256572"/>
            <a:chExt cx="4026919" cy="2781051"/>
          </a:xfrm>
        </p:grpSpPr>
        <p:sp>
          <p:nvSpPr>
            <p:cNvPr id="230" name="TextBox 229">
              <a:extLst>
                <a:ext uri="{FF2B5EF4-FFF2-40B4-BE49-F238E27FC236}">
                  <a16:creationId xmlns="" xmlns:a16="http://schemas.microsoft.com/office/drawing/2014/main" id="{548271ED-E1C7-4657-9182-F49EA1C44A96}"/>
                </a:ext>
              </a:extLst>
            </p:cNvPr>
            <p:cNvSpPr txBox="1"/>
            <p:nvPr/>
          </p:nvSpPr>
          <p:spPr>
            <a:xfrm>
              <a:off x="7414259" y="1256572"/>
              <a:ext cx="1647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tẻ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1" name="Picture 2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081" y="1890770"/>
              <a:ext cx="4026919" cy="2146853"/>
            </a:xfrm>
            <a:prstGeom prst="rect">
              <a:avLst/>
            </a:prstGeom>
          </p:spPr>
        </p:pic>
      </p:grpSp>
      <p:grpSp>
        <p:nvGrpSpPr>
          <p:cNvPr id="240" name="Group 239"/>
          <p:cNvGrpSpPr/>
          <p:nvPr/>
        </p:nvGrpSpPr>
        <p:grpSpPr>
          <a:xfrm>
            <a:off x="4253519" y="3999058"/>
            <a:ext cx="3457953" cy="2612369"/>
            <a:chOff x="4253519" y="3999058"/>
            <a:chExt cx="3457953" cy="2612369"/>
          </a:xfrm>
        </p:grpSpPr>
        <p:sp>
          <p:nvSpPr>
            <p:cNvPr id="244" name="Rectangle 243"/>
            <p:cNvSpPr/>
            <p:nvPr/>
          </p:nvSpPr>
          <p:spPr>
            <a:xfrm>
              <a:off x="4681890" y="3999058"/>
              <a:ext cx="19591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lứt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đỏ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5" name="Picture 2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3519" y="4451536"/>
              <a:ext cx="3457953" cy="2159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799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5338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324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323</Words>
  <Application>Microsoft Office PowerPoint</Application>
  <PresentationFormat>Custom</PresentationFormat>
  <Paragraphs>125</Paragraphs>
  <Slides>12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Admin</cp:lastModifiedBy>
  <cp:revision>97</cp:revision>
  <dcterms:created xsi:type="dcterms:W3CDTF">2023-10-16T06:11:30Z</dcterms:created>
  <dcterms:modified xsi:type="dcterms:W3CDTF">2024-11-09T14:29:06Z</dcterms:modified>
</cp:coreProperties>
</file>