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3"/>
  </p:notesMasterIdLst>
  <p:sldIdLst>
    <p:sldId id="30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40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5037B-E896-4482-B791-C5C6BB9DE86D}" type="datetimeFigureOut">
              <a:rPr lang="en-US" smtClean="0"/>
              <a:t>27/11/2024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BEAF5-01A3-4273-8DCE-6917B5B118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69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13" Type="http://schemas.openxmlformats.org/officeDocument/2006/relationships/image" Target="../media/image18.emf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12" Type="http://schemas.openxmlformats.org/officeDocument/2006/relationships/image" Target="../media/image17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emf"/><Relationship Id="rId11" Type="http://schemas.openxmlformats.org/officeDocument/2006/relationships/image" Target="../media/image16.emf"/><Relationship Id="rId5" Type="http://schemas.openxmlformats.org/officeDocument/2006/relationships/image" Target="../media/image10.emf"/><Relationship Id="rId10" Type="http://schemas.openxmlformats.org/officeDocument/2006/relationships/image" Target="../media/image15.emf"/><Relationship Id="rId4" Type="http://schemas.openxmlformats.org/officeDocument/2006/relationships/image" Target="../media/image9.emf"/><Relationship Id="rId9" Type="http://schemas.openxmlformats.org/officeDocument/2006/relationships/image" Target="../media/image14.emf"/><Relationship Id="rId14" Type="http://schemas.openxmlformats.org/officeDocument/2006/relationships/image" Target="../media/image19.emf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21.emf"/><Relationship Id="rId7" Type="http://schemas.openxmlformats.org/officeDocument/2006/relationships/image" Target="../media/image19.emf"/><Relationship Id="rId12" Type="http://schemas.openxmlformats.org/officeDocument/2006/relationships/image" Target="../media/image14.emf"/><Relationship Id="rId2" Type="http://schemas.openxmlformats.org/officeDocument/2006/relationships/image" Target="../media/image20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4.emf"/><Relationship Id="rId11" Type="http://schemas.openxmlformats.org/officeDocument/2006/relationships/image" Target="../media/image15.emf"/><Relationship Id="rId5" Type="http://schemas.openxmlformats.org/officeDocument/2006/relationships/image" Target="../media/image23.emf"/><Relationship Id="rId10" Type="http://schemas.openxmlformats.org/officeDocument/2006/relationships/image" Target="../media/image16.emf"/><Relationship Id="rId4" Type="http://schemas.openxmlformats.org/officeDocument/2006/relationships/image" Target="../media/image22.emf"/><Relationship Id="rId9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24.emf"/><Relationship Id="rId7" Type="http://schemas.openxmlformats.org/officeDocument/2006/relationships/image" Target="../media/image15.emf"/><Relationship Id="rId2" Type="http://schemas.openxmlformats.org/officeDocument/2006/relationships/image" Target="../media/image22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emf"/><Relationship Id="rId5" Type="http://schemas.openxmlformats.org/officeDocument/2006/relationships/image" Target="../media/image7.emf"/><Relationship Id="rId4" Type="http://schemas.openxmlformats.org/officeDocument/2006/relationships/image" Target="../media/image25.emf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13" Type="http://schemas.openxmlformats.org/officeDocument/2006/relationships/image" Target="../media/image28.emf"/><Relationship Id="rId3" Type="http://schemas.openxmlformats.org/officeDocument/2006/relationships/image" Target="../media/image13.emf"/><Relationship Id="rId7" Type="http://schemas.openxmlformats.org/officeDocument/2006/relationships/image" Target="../media/image14.emf"/><Relationship Id="rId12" Type="http://schemas.openxmlformats.org/officeDocument/2006/relationships/image" Target="../media/image27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emf"/><Relationship Id="rId11" Type="http://schemas.openxmlformats.org/officeDocument/2006/relationships/image" Target="../media/image18.emf"/><Relationship Id="rId5" Type="http://schemas.openxmlformats.org/officeDocument/2006/relationships/image" Target="../media/image26.emf"/><Relationship Id="rId10" Type="http://schemas.openxmlformats.org/officeDocument/2006/relationships/image" Target="../media/image17.emf"/><Relationship Id="rId4" Type="http://schemas.openxmlformats.org/officeDocument/2006/relationships/image" Target="../media/image9.emf"/><Relationship Id="rId9" Type="http://schemas.openxmlformats.org/officeDocument/2006/relationships/image" Target="../media/image16.emf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13" Type="http://schemas.openxmlformats.org/officeDocument/2006/relationships/image" Target="../media/image18.emf"/><Relationship Id="rId3" Type="http://schemas.openxmlformats.org/officeDocument/2006/relationships/image" Target="../media/image8.emf"/><Relationship Id="rId7" Type="http://schemas.openxmlformats.org/officeDocument/2006/relationships/image" Target="../media/image12.emf"/><Relationship Id="rId12" Type="http://schemas.openxmlformats.org/officeDocument/2006/relationships/image" Target="../media/image17.emf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emf"/><Relationship Id="rId11" Type="http://schemas.openxmlformats.org/officeDocument/2006/relationships/image" Target="../media/image16.emf"/><Relationship Id="rId5" Type="http://schemas.openxmlformats.org/officeDocument/2006/relationships/image" Target="../media/image10.emf"/><Relationship Id="rId15" Type="http://schemas.openxmlformats.org/officeDocument/2006/relationships/hyperlink" Target="http://ibaotu.com/ppt/" TargetMode="External"/><Relationship Id="rId10" Type="http://schemas.openxmlformats.org/officeDocument/2006/relationships/image" Target="../media/image15.emf"/><Relationship Id="rId4" Type="http://schemas.openxmlformats.org/officeDocument/2006/relationships/image" Target="../media/image9.emf"/><Relationship Id="rId9" Type="http://schemas.openxmlformats.org/officeDocument/2006/relationships/image" Target="../media/image14.emf"/><Relationship Id="rId14" Type="http://schemas.openxmlformats.org/officeDocument/2006/relationships/image" Target="../media/image19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F7EA5545-99C2-4B5B-B905-10D5749D1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9DE3D818-B6B2-4206-98F9-6C05988C88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667001" y="-2667001"/>
            <a:ext cx="6858000" cy="12192002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="" xmlns:a16="http://schemas.microsoft.com/office/drawing/2014/main" id="{8F0BE3DF-E906-459F-8F58-9AF31A50084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557424" y="-1906387"/>
            <a:ext cx="8821889" cy="11756116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="" xmlns:a16="http://schemas.microsoft.com/office/drawing/2014/main" id="{C7D1D68C-3845-4D4A-AF1B-BC902021EE7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8711212" y="-2793895"/>
            <a:ext cx="8821889" cy="11756116"/>
          </a:xfrm>
          <a:prstGeom prst="rect">
            <a:avLst/>
          </a:prstGeom>
        </p:spPr>
      </p:pic>
      <p:sp>
        <p:nvSpPr>
          <p:cNvPr id="32" name="Freeform 6">
            <a:extLst>
              <a:ext uri="{FF2B5EF4-FFF2-40B4-BE49-F238E27FC236}">
                <a16:creationId xmlns="" xmlns:a16="http://schemas.microsoft.com/office/drawing/2014/main" id="{DF8E3A32-2EB9-4155-A613-B7CD33EAC443}"/>
              </a:ext>
            </a:extLst>
          </p:cNvPr>
          <p:cNvSpPr>
            <a:spLocks/>
          </p:cNvSpPr>
          <p:nvPr userDrawn="1"/>
        </p:nvSpPr>
        <p:spPr bwMode="auto">
          <a:xfrm>
            <a:off x="10317223" y="4831977"/>
            <a:ext cx="2726425" cy="1388895"/>
          </a:xfrm>
          <a:custGeom>
            <a:avLst/>
            <a:gdLst>
              <a:gd name="T0" fmla="*/ 716 w 1467"/>
              <a:gd name="T1" fmla="*/ 776 h 776"/>
              <a:gd name="T2" fmla="*/ 373 w 1467"/>
              <a:gd name="T3" fmla="*/ 776 h 776"/>
              <a:gd name="T4" fmla="*/ 117 w 1467"/>
              <a:gd name="T5" fmla="*/ 776 h 776"/>
              <a:gd name="T6" fmla="*/ 8 w 1467"/>
              <a:gd name="T7" fmla="*/ 691 h 776"/>
              <a:gd name="T8" fmla="*/ 1 w 1467"/>
              <a:gd name="T9" fmla="*/ 627 h 776"/>
              <a:gd name="T10" fmla="*/ 41 w 1467"/>
              <a:gd name="T11" fmla="*/ 487 h 776"/>
              <a:gd name="T12" fmla="*/ 125 w 1467"/>
              <a:gd name="T13" fmla="*/ 405 h 776"/>
              <a:gd name="T14" fmla="*/ 247 w 1467"/>
              <a:gd name="T15" fmla="*/ 359 h 776"/>
              <a:gd name="T16" fmla="*/ 339 w 1467"/>
              <a:gd name="T17" fmla="*/ 345 h 776"/>
              <a:gd name="T18" fmla="*/ 346 w 1467"/>
              <a:gd name="T19" fmla="*/ 338 h 776"/>
              <a:gd name="T20" fmla="*/ 481 w 1467"/>
              <a:gd name="T21" fmla="*/ 92 h 776"/>
              <a:gd name="T22" fmla="*/ 632 w 1467"/>
              <a:gd name="T23" fmla="*/ 11 h 776"/>
              <a:gd name="T24" fmla="*/ 742 w 1467"/>
              <a:gd name="T25" fmla="*/ 2 h 776"/>
              <a:gd name="T26" fmla="*/ 869 w 1467"/>
              <a:gd name="T27" fmla="*/ 32 h 776"/>
              <a:gd name="T28" fmla="*/ 1008 w 1467"/>
              <a:gd name="T29" fmla="*/ 153 h 776"/>
              <a:gd name="T30" fmla="*/ 1030 w 1467"/>
              <a:gd name="T31" fmla="*/ 186 h 776"/>
              <a:gd name="T32" fmla="*/ 1037 w 1467"/>
              <a:gd name="T33" fmla="*/ 190 h 776"/>
              <a:gd name="T34" fmla="*/ 1127 w 1467"/>
              <a:gd name="T35" fmla="*/ 185 h 776"/>
              <a:gd name="T36" fmla="*/ 1226 w 1467"/>
              <a:gd name="T37" fmla="*/ 222 h 776"/>
              <a:gd name="T38" fmla="*/ 1277 w 1467"/>
              <a:gd name="T39" fmla="*/ 334 h 776"/>
              <a:gd name="T40" fmla="*/ 1272 w 1467"/>
              <a:gd name="T41" fmla="*/ 427 h 776"/>
              <a:gd name="T42" fmla="*/ 1276 w 1467"/>
              <a:gd name="T43" fmla="*/ 435 h 776"/>
              <a:gd name="T44" fmla="*/ 1321 w 1467"/>
              <a:gd name="T45" fmla="*/ 453 h 776"/>
              <a:gd name="T46" fmla="*/ 1406 w 1467"/>
              <a:gd name="T47" fmla="*/ 495 h 776"/>
              <a:gd name="T48" fmla="*/ 1463 w 1467"/>
              <a:gd name="T49" fmla="*/ 606 h 776"/>
              <a:gd name="T50" fmla="*/ 1461 w 1467"/>
              <a:gd name="T51" fmla="*/ 680 h 776"/>
              <a:gd name="T52" fmla="*/ 1401 w 1467"/>
              <a:gd name="T53" fmla="*/ 756 h 776"/>
              <a:gd name="T54" fmla="*/ 1305 w 1467"/>
              <a:gd name="T55" fmla="*/ 776 h 776"/>
              <a:gd name="T56" fmla="*/ 935 w 1467"/>
              <a:gd name="T57" fmla="*/ 776 h 776"/>
              <a:gd name="T58" fmla="*/ 716 w 1467"/>
              <a:gd name="T59" fmla="*/ 776 h 7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467" h="776">
                <a:moveTo>
                  <a:pt x="716" y="776"/>
                </a:moveTo>
                <a:cubicBezTo>
                  <a:pt x="602" y="776"/>
                  <a:pt x="488" y="776"/>
                  <a:pt x="373" y="776"/>
                </a:cubicBezTo>
                <a:cubicBezTo>
                  <a:pt x="288" y="776"/>
                  <a:pt x="203" y="776"/>
                  <a:pt x="117" y="776"/>
                </a:cubicBezTo>
                <a:cubicBezTo>
                  <a:pt x="68" y="775"/>
                  <a:pt x="22" y="740"/>
                  <a:pt x="8" y="691"/>
                </a:cubicBezTo>
                <a:cubicBezTo>
                  <a:pt x="1" y="671"/>
                  <a:pt x="0" y="649"/>
                  <a:pt x="1" y="627"/>
                </a:cubicBezTo>
                <a:cubicBezTo>
                  <a:pt x="2" y="577"/>
                  <a:pt x="15" y="530"/>
                  <a:pt x="41" y="487"/>
                </a:cubicBezTo>
                <a:cubicBezTo>
                  <a:pt x="62" y="452"/>
                  <a:pt x="92" y="426"/>
                  <a:pt x="125" y="405"/>
                </a:cubicBezTo>
                <a:cubicBezTo>
                  <a:pt x="163" y="381"/>
                  <a:pt x="204" y="367"/>
                  <a:pt x="247" y="359"/>
                </a:cubicBezTo>
                <a:cubicBezTo>
                  <a:pt x="277" y="354"/>
                  <a:pt x="308" y="350"/>
                  <a:pt x="339" y="345"/>
                </a:cubicBezTo>
                <a:cubicBezTo>
                  <a:pt x="344" y="344"/>
                  <a:pt x="345" y="342"/>
                  <a:pt x="346" y="338"/>
                </a:cubicBezTo>
                <a:cubicBezTo>
                  <a:pt x="364" y="240"/>
                  <a:pt x="409" y="158"/>
                  <a:pt x="481" y="92"/>
                </a:cubicBezTo>
                <a:cubicBezTo>
                  <a:pt x="524" y="52"/>
                  <a:pt x="575" y="24"/>
                  <a:pt x="632" y="11"/>
                </a:cubicBezTo>
                <a:cubicBezTo>
                  <a:pt x="668" y="2"/>
                  <a:pt x="705" y="0"/>
                  <a:pt x="742" y="2"/>
                </a:cubicBezTo>
                <a:cubicBezTo>
                  <a:pt x="786" y="4"/>
                  <a:pt x="828" y="13"/>
                  <a:pt x="869" y="32"/>
                </a:cubicBezTo>
                <a:cubicBezTo>
                  <a:pt x="926" y="58"/>
                  <a:pt x="972" y="99"/>
                  <a:pt x="1008" y="153"/>
                </a:cubicBezTo>
                <a:cubicBezTo>
                  <a:pt x="1016" y="164"/>
                  <a:pt x="1023" y="175"/>
                  <a:pt x="1030" y="186"/>
                </a:cubicBezTo>
                <a:cubicBezTo>
                  <a:pt x="1032" y="189"/>
                  <a:pt x="1034" y="190"/>
                  <a:pt x="1037" y="190"/>
                </a:cubicBezTo>
                <a:cubicBezTo>
                  <a:pt x="1067" y="186"/>
                  <a:pt x="1097" y="183"/>
                  <a:pt x="1127" y="185"/>
                </a:cubicBezTo>
                <a:cubicBezTo>
                  <a:pt x="1163" y="188"/>
                  <a:pt x="1197" y="198"/>
                  <a:pt x="1226" y="222"/>
                </a:cubicBezTo>
                <a:cubicBezTo>
                  <a:pt x="1259" y="251"/>
                  <a:pt x="1275" y="289"/>
                  <a:pt x="1277" y="334"/>
                </a:cubicBezTo>
                <a:cubicBezTo>
                  <a:pt x="1279" y="365"/>
                  <a:pt x="1276" y="396"/>
                  <a:pt x="1272" y="427"/>
                </a:cubicBezTo>
                <a:cubicBezTo>
                  <a:pt x="1271" y="431"/>
                  <a:pt x="1273" y="433"/>
                  <a:pt x="1276" y="435"/>
                </a:cubicBezTo>
                <a:cubicBezTo>
                  <a:pt x="1290" y="445"/>
                  <a:pt x="1305" y="449"/>
                  <a:pt x="1321" y="453"/>
                </a:cubicBezTo>
                <a:cubicBezTo>
                  <a:pt x="1353" y="459"/>
                  <a:pt x="1382" y="472"/>
                  <a:pt x="1406" y="495"/>
                </a:cubicBezTo>
                <a:cubicBezTo>
                  <a:pt x="1439" y="524"/>
                  <a:pt x="1457" y="562"/>
                  <a:pt x="1463" y="606"/>
                </a:cubicBezTo>
                <a:cubicBezTo>
                  <a:pt x="1467" y="631"/>
                  <a:pt x="1466" y="655"/>
                  <a:pt x="1461" y="680"/>
                </a:cubicBezTo>
                <a:cubicBezTo>
                  <a:pt x="1454" y="717"/>
                  <a:pt x="1432" y="741"/>
                  <a:pt x="1401" y="756"/>
                </a:cubicBezTo>
                <a:cubicBezTo>
                  <a:pt x="1371" y="771"/>
                  <a:pt x="1338" y="776"/>
                  <a:pt x="1305" y="776"/>
                </a:cubicBezTo>
                <a:cubicBezTo>
                  <a:pt x="1182" y="776"/>
                  <a:pt x="1058" y="776"/>
                  <a:pt x="935" y="776"/>
                </a:cubicBezTo>
                <a:cubicBezTo>
                  <a:pt x="862" y="776"/>
                  <a:pt x="789" y="776"/>
                  <a:pt x="716" y="77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b="0" i="0" dirty="0">
              <a:latin typeface="inpin heiti" charset="-122"/>
              <a:ea typeface="inpin heiti" charset="-122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="" xmlns:a16="http://schemas.microsoft.com/office/drawing/2014/main" id="{48318C93-DD42-48F4-9245-072122C9F71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796337">
            <a:off x="3941933" y="1170658"/>
            <a:ext cx="4888465" cy="4874402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609240A1-7577-41C2-A8ED-4EB887F0E82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618564" y="563987"/>
            <a:ext cx="6427693" cy="6419519"/>
          </a:xfrm>
          <a:prstGeom prst="rect">
            <a:avLst/>
          </a:prstGeom>
        </p:spPr>
      </p:pic>
      <p:grpSp>
        <p:nvGrpSpPr>
          <p:cNvPr id="19" name="Group 4">
            <a:extLst>
              <a:ext uri="{FF2B5EF4-FFF2-40B4-BE49-F238E27FC236}">
                <a16:creationId xmlns="" xmlns:a16="http://schemas.microsoft.com/office/drawing/2014/main" id="{26D6118C-43E6-4300-8AFF-30D15D9B4C7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617664" y="607274"/>
            <a:ext cx="3268101" cy="1660796"/>
            <a:chOff x="1523" y="-452"/>
            <a:chExt cx="3727" cy="1894"/>
          </a:xfrm>
        </p:grpSpPr>
        <p:sp>
          <p:nvSpPr>
            <p:cNvPr id="20" name="AutoShape 3">
              <a:extLst>
                <a:ext uri="{FF2B5EF4-FFF2-40B4-BE49-F238E27FC236}">
                  <a16:creationId xmlns="" xmlns:a16="http://schemas.microsoft.com/office/drawing/2014/main" id="{A13AF09C-394E-43F1-8126-F7CE92F774E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523" y="295"/>
              <a:ext cx="1885" cy="1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1" name="Freeform 6">
              <a:extLst>
                <a:ext uri="{FF2B5EF4-FFF2-40B4-BE49-F238E27FC236}">
                  <a16:creationId xmlns="" xmlns:a16="http://schemas.microsoft.com/office/drawing/2014/main" id="{23BD0E64-FD57-4D97-B046-60489D8046E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49" y="-452"/>
              <a:ext cx="1701" cy="899"/>
            </a:xfrm>
            <a:custGeom>
              <a:avLst/>
              <a:gdLst>
                <a:gd name="T0" fmla="*/ 716 w 1467"/>
                <a:gd name="T1" fmla="*/ 776 h 776"/>
                <a:gd name="T2" fmla="*/ 373 w 1467"/>
                <a:gd name="T3" fmla="*/ 776 h 776"/>
                <a:gd name="T4" fmla="*/ 117 w 1467"/>
                <a:gd name="T5" fmla="*/ 776 h 776"/>
                <a:gd name="T6" fmla="*/ 8 w 1467"/>
                <a:gd name="T7" fmla="*/ 691 h 776"/>
                <a:gd name="T8" fmla="*/ 1 w 1467"/>
                <a:gd name="T9" fmla="*/ 627 h 776"/>
                <a:gd name="T10" fmla="*/ 41 w 1467"/>
                <a:gd name="T11" fmla="*/ 487 h 776"/>
                <a:gd name="T12" fmla="*/ 125 w 1467"/>
                <a:gd name="T13" fmla="*/ 405 h 776"/>
                <a:gd name="T14" fmla="*/ 247 w 1467"/>
                <a:gd name="T15" fmla="*/ 359 h 776"/>
                <a:gd name="T16" fmla="*/ 339 w 1467"/>
                <a:gd name="T17" fmla="*/ 345 h 776"/>
                <a:gd name="T18" fmla="*/ 346 w 1467"/>
                <a:gd name="T19" fmla="*/ 338 h 776"/>
                <a:gd name="T20" fmla="*/ 481 w 1467"/>
                <a:gd name="T21" fmla="*/ 92 h 776"/>
                <a:gd name="T22" fmla="*/ 632 w 1467"/>
                <a:gd name="T23" fmla="*/ 11 h 776"/>
                <a:gd name="T24" fmla="*/ 742 w 1467"/>
                <a:gd name="T25" fmla="*/ 2 h 776"/>
                <a:gd name="T26" fmla="*/ 869 w 1467"/>
                <a:gd name="T27" fmla="*/ 32 h 776"/>
                <a:gd name="T28" fmla="*/ 1008 w 1467"/>
                <a:gd name="T29" fmla="*/ 153 h 776"/>
                <a:gd name="T30" fmla="*/ 1030 w 1467"/>
                <a:gd name="T31" fmla="*/ 186 h 776"/>
                <a:gd name="T32" fmla="*/ 1037 w 1467"/>
                <a:gd name="T33" fmla="*/ 190 h 776"/>
                <a:gd name="T34" fmla="*/ 1127 w 1467"/>
                <a:gd name="T35" fmla="*/ 185 h 776"/>
                <a:gd name="T36" fmla="*/ 1226 w 1467"/>
                <a:gd name="T37" fmla="*/ 222 h 776"/>
                <a:gd name="T38" fmla="*/ 1277 w 1467"/>
                <a:gd name="T39" fmla="*/ 334 h 776"/>
                <a:gd name="T40" fmla="*/ 1272 w 1467"/>
                <a:gd name="T41" fmla="*/ 427 h 776"/>
                <a:gd name="T42" fmla="*/ 1276 w 1467"/>
                <a:gd name="T43" fmla="*/ 435 h 776"/>
                <a:gd name="T44" fmla="*/ 1321 w 1467"/>
                <a:gd name="T45" fmla="*/ 453 h 776"/>
                <a:gd name="T46" fmla="*/ 1406 w 1467"/>
                <a:gd name="T47" fmla="*/ 495 h 776"/>
                <a:gd name="T48" fmla="*/ 1463 w 1467"/>
                <a:gd name="T49" fmla="*/ 606 h 776"/>
                <a:gd name="T50" fmla="*/ 1461 w 1467"/>
                <a:gd name="T51" fmla="*/ 680 h 776"/>
                <a:gd name="T52" fmla="*/ 1401 w 1467"/>
                <a:gd name="T53" fmla="*/ 756 h 776"/>
                <a:gd name="T54" fmla="*/ 1305 w 1467"/>
                <a:gd name="T55" fmla="*/ 776 h 776"/>
                <a:gd name="T56" fmla="*/ 935 w 1467"/>
                <a:gd name="T57" fmla="*/ 776 h 776"/>
                <a:gd name="T58" fmla="*/ 716 w 1467"/>
                <a:gd name="T59" fmla="*/ 776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67" h="776">
                  <a:moveTo>
                    <a:pt x="716" y="776"/>
                  </a:moveTo>
                  <a:cubicBezTo>
                    <a:pt x="602" y="776"/>
                    <a:pt x="488" y="776"/>
                    <a:pt x="373" y="776"/>
                  </a:cubicBezTo>
                  <a:cubicBezTo>
                    <a:pt x="288" y="776"/>
                    <a:pt x="203" y="776"/>
                    <a:pt x="117" y="776"/>
                  </a:cubicBezTo>
                  <a:cubicBezTo>
                    <a:pt x="68" y="775"/>
                    <a:pt x="22" y="740"/>
                    <a:pt x="8" y="691"/>
                  </a:cubicBezTo>
                  <a:cubicBezTo>
                    <a:pt x="1" y="671"/>
                    <a:pt x="0" y="649"/>
                    <a:pt x="1" y="627"/>
                  </a:cubicBezTo>
                  <a:cubicBezTo>
                    <a:pt x="2" y="577"/>
                    <a:pt x="15" y="530"/>
                    <a:pt x="41" y="487"/>
                  </a:cubicBezTo>
                  <a:cubicBezTo>
                    <a:pt x="62" y="452"/>
                    <a:pt x="92" y="426"/>
                    <a:pt x="125" y="405"/>
                  </a:cubicBezTo>
                  <a:cubicBezTo>
                    <a:pt x="163" y="381"/>
                    <a:pt x="204" y="367"/>
                    <a:pt x="247" y="359"/>
                  </a:cubicBezTo>
                  <a:cubicBezTo>
                    <a:pt x="277" y="354"/>
                    <a:pt x="308" y="350"/>
                    <a:pt x="339" y="345"/>
                  </a:cubicBezTo>
                  <a:cubicBezTo>
                    <a:pt x="344" y="344"/>
                    <a:pt x="345" y="342"/>
                    <a:pt x="346" y="338"/>
                  </a:cubicBezTo>
                  <a:cubicBezTo>
                    <a:pt x="364" y="240"/>
                    <a:pt x="409" y="158"/>
                    <a:pt x="481" y="92"/>
                  </a:cubicBezTo>
                  <a:cubicBezTo>
                    <a:pt x="524" y="52"/>
                    <a:pt x="575" y="24"/>
                    <a:pt x="632" y="11"/>
                  </a:cubicBezTo>
                  <a:cubicBezTo>
                    <a:pt x="668" y="2"/>
                    <a:pt x="705" y="0"/>
                    <a:pt x="742" y="2"/>
                  </a:cubicBezTo>
                  <a:cubicBezTo>
                    <a:pt x="786" y="4"/>
                    <a:pt x="828" y="13"/>
                    <a:pt x="869" y="32"/>
                  </a:cubicBezTo>
                  <a:cubicBezTo>
                    <a:pt x="926" y="58"/>
                    <a:pt x="972" y="99"/>
                    <a:pt x="1008" y="153"/>
                  </a:cubicBezTo>
                  <a:cubicBezTo>
                    <a:pt x="1016" y="164"/>
                    <a:pt x="1023" y="175"/>
                    <a:pt x="1030" y="186"/>
                  </a:cubicBezTo>
                  <a:cubicBezTo>
                    <a:pt x="1032" y="189"/>
                    <a:pt x="1034" y="190"/>
                    <a:pt x="1037" y="190"/>
                  </a:cubicBezTo>
                  <a:cubicBezTo>
                    <a:pt x="1067" y="186"/>
                    <a:pt x="1097" y="183"/>
                    <a:pt x="1127" y="185"/>
                  </a:cubicBezTo>
                  <a:cubicBezTo>
                    <a:pt x="1163" y="188"/>
                    <a:pt x="1197" y="198"/>
                    <a:pt x="1226" y="222"/>
                  </a:cubicBezTo>
                  <a:cubicBezTo>
                    <a:pt x="1259" y="251"/>
                    <a:pt x="1275" y="289"/>
                    <a:pt x="1277" y="334"/>
                  </a:cubicBezTo>
                  <a:cubicBezTo>
                    <a:pt x="1279" y="365"/>
                    <a:pt x="1276" y="396"/>
                    <a:pt x="1272" y="427"/>
                  </a:cubicBezTo>
                  <a:cubicBezTo>
                    <a:pt x="1271" y="431"/>
                    <a:pt x="1273" y="433"/>
                    <a:pt x="1276" y="435"/>
                  </a:cubicBezTo>
                  <a:cubicBezTo>
                    <a:pt x="1290" y="445"/>
                    <a:pt x="1305" y="449"/>
                    <a:pt x="1321" y="453"/>
                  </a:cubicBezTo>
                  <a:cubicBezTo>
                    <a:pt x="1353" y="459"/>
                    <a:pt x="1382" y="472"/>
                    <a:pt x="1406" y="495"/>
                  </a:cubicBezTo>
                  <a:cubicBezTo>
                    <a:pt x="1439" y="524"/>
                    <a:pt x="1457" y="562"/>
                    <a:pt x="1463" y="606"/>
                  </a:cubicBezTo>
                  <a:cubicBezTo>
                    <a:pt x="1467" y="631"/>
                    <a:pt x="1466" y="655"/>
                    <a:pt x="1461" y="680"/>
                  </a:cubicBezTo>
                  <a:cubicBezTo>
                    <a:pt x="1454" y="717"/>
                    <a:pt x="1432" y="741"/>
                    <a:pt x="1401" y="756"/>
                  </a:cubicBezTo>
                  <a:cubicBezTo>
                    <a:pt x="1371" y="771"/>
                    <a:pt x="1338" y="776"/>
                    <a:pt x="1305" y="776"/>
                  </a:cubicBezTo>
                  <a:cubicBezTo>
                    <a:pt x="1182" y="776"/>
                    <a:pt x="1058" y="776"/>
                    <a:pt x="935" y="776"/>
                  </a:cubicBezTo>
                  <a:cubicBezTo>
                    <a:pt x="862" y="776"/>
                    <a:pt x="789" y="776"/>
                    <a:pt x="716" y="7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</p:grpSp>
      <p:grpSp>
        <p:nvGrpSpPr>
          <p:cNvPr id="23" name="Group 9">
            <a:extLst>
              <a:ext uri="{FF2B5EF4-FFF2-40B4-BE49-F238E27FC236}">
                <a16:creationId xmlns="" xmlns:a16="http://schemas.microsoft.com/office/drawing/2014/main" id="{117E0541-174C-4B23-9982-A139A879BEB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000567" y="1202265"/>
            <a:ext cx="2805954" cy="1997890"/>
            <a:chOff x="899" y="525"/>
            <a:chExt cx="2205" cy="1570"/>
          </a:xfrm>
        </p:grpSpPr>
        <p:sp>
          <p:nvSpPr>
            <p:cNvPr id="24" name="AutoShape 8">
              <a:extLst>
                <a:ext uri="{FF2B5EF4-FFF2-40B4-BE49-F238E27FC236}">
                  <a16:creationId xmlns="" xmlns:a16="http://schemas.microsoft.com/office/drawing/2014/main" id="{43C1E9F5-8A52-40A9-B51C-743F4E9E0619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899" y="525"/>
              <a:ext cx="2205" cy="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5" name="Freeform 11">
              <a:extLst>
                <a:ext uri="{FF2B5EF4-FFF2-40B4-BE49-F238E27FC236}">
                  <a16:creationId xmlns="" xmlns:a16="http://schemas.microsoft.com/office/drawing/2014/main" id="{6D895CB4-C9AF-49F5-BACE-DAB235B93D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" y="557"/>
              <a:ext cx="2021" cy="1069"/>
            </a:xfrm>
            <a:custGeom>
              <a:avLst/>
              <a:gdLst>
                <a:gd name="T0" fmla="*/ 850 w 1743"/>
                <a:gd name="T1" fmla="*/ 922 h 923"/>
                <a:gd name="T2" fmla="*/ 443 w 1743"/>
                <a:gd name="T3" fmla="*/ 922 h 923"/>
                <a:gd name="T4" fmla="*/ 139 w 1743"/>
                <a:gd name="T5" fmla="*/ 922 h 923"/>
                <a:gd name="T6" fmla="*/ 8 w 1743"/>
                <a:gd name="T7" fmla="*/ 821 h 923"/>
                <a:gd name="T8" fmla="*/ 0 w 1743"/>
                <a:gd name="T9" fmla="*/ 745 h 923"/>
                <a:gd name="T10" fmla="*/ 48 w 1743"/>
                <a:gd name="T11" fmla="*/ 579 h 923"/>
                <a:gd name="T12" fmla="*/ 148 w 1743"/>
                <a:gd name="T13" fmla="*/ 481 h 923"/>
                <a:gd name="T14" fmla="*/ 293 w 1743"/>
                <a:gd name="T15" fmla="*/ 427 h 923"/>
                <a:gd name="T16" fmla="*/ 402 w 1743"/>
                <a:gd name="T17" fmla="*/ 410 h 923"/>
                <a:gd name="T18" fmla="*/ 410 w 1743"/>
                <a:gd name="T19" fmla="*/ 402 h 923"/>
                <a:gd name="T20" fmla="*/ 570 w 1743"/>
                <a:gd name="T21" fmla="*/ 109 h 923"/>
                <a:gd name="T22" fmla="*/ 750 w 1743"/>
                <a:gd name="T23" fmla="*/ 13 h 923"/>
                <a:gd name="T24" fmla="*/ 881 w 1743"/>
                <a:gd name="T25" fmla="*/ 3 h 923"/>
                <a:gd name="T26" fmla="*/ 1031 w 1743"/>
                <a:gd name="T27" fmla="*/ 38 h 923"/>
                <a:gd name="T28" fmla="*/ 1198 w 1743"/>
                <a:gd name="T29" fmla="*/ 182 h 923"/>
                <a:gd name="T30" fmla="*/ 1223 w 1743"/>
                <a:gd name="T31" fmla="*/ 221 h 923"/>
                <a:gd name="T32" fmla="*/ 1232 w 1743"/>
                <a:gd name="T33" fmla="*/ 225 h 923"/>
                <a:gd name="T34" fmla="*/ 1338 w 1743"/>
                <a:gd name="T35" fmla="*/ 220 h 923"/>
                <a:gd name="T36" fmla="*/ 1456 w 1743"/>
                <a:gd name="T37" fmla="*/ 264 h 923"/>
                <a:gd name="T38" fmla="*/ 1517 w 1743"/>
                <a:gd name="T39" fmla="*/ 397 h 923"/>
                <a:gd name="T40" fmla="*/ 1510 w 1743"/>
                <a:gd name="T41" fmla="*/ 507 h 923"/>
                <a:gd name="T42" fmla="*/ 1515 w 1743"/>
                <a:gd name="T43" fmla="*/ 517 h 923"/>
                <a:gd name="T44" fmla="*/ 1569 w 1743"/>
                <a:gd name="T45" fmla="*/ 538 h 923"/>
                <a:gd name="T46" fmla="*/ 1670 w 1743"/>
                <a:gd name="T47" fmla="*/ 588 h 923"/>
                <a:gd name="T48" fmla="*/ 1738 w 1743"/>
                <a:gd name="T49" fmla="*/ 720 h 923"/>
                <a:gd name="T50" fmla="*/ 1736 w 1743"/>
                <a:gd name="T51" fmla="*/ 808 h 923"/>
                <a:gd name="T52" fmla="*/ 1664 w 1743"/>
                <a:gd name="T53" fmla="*/ 899 h 923"/>
                <a:gd name="T54" fmla="*/ 1550 w 1743"/>
                <a:gd name="T55" fmla="*/ 922 h 923"/>
                <a:gd name="T56" fmla="*/ 1110 w 1743"/>
                <a:gd name="T57" fmla="*/ 922 h 923"/>
                <a:gd name="T58" fmla="*/ 850 w 1743"/>
                <a:gd name="T59" fmla="*/ 922 h 923"/>
                <a:gd name="T60" fmla="*/ 850 w 1743"/>
                <a:gd name="T61" fmla="*/ 922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743" h="923">
                  <a:moveTo>
                    <a:pt x="850" y="922"/>
                  </a:moveTo>
                  <a:cubicBezTo>
                    <a:pt x="714" y="922"/>
                    <a:pt x="579" y="923"/>
                    <a:pt x="443" y="922"/>
                  </a:cubicBezTo>
                  <a:cubicBezTo>
                    <a:pt x="341" y="922"/>
                    <a:pt x="240" y="922"/>
                    <a:pt x="139" y="922"/>
                  </a:cubicBezTo>
                  <a:cubicBezTo>
                    <a:pt x="80" y="921"/>
                    <a:pt x="26" y="880"/>
                    <a:pt x="8" y="821"/>
                  </a:cubicBezTo>
                  <a:cubicBezTo>
                    <a:pt x="1" y="797"/>
                    <a:pt x="0" y="771"/>
                    <a:pt x="0" y="745"/>
                  </a:cubicBezTo>
                  <a:cubicBezTo>
                    <a:pt x="2" y="685"/>
                    <a:pt x="17" y="629"/>
                    <a:pt x="48" y="579"/>
                  </a:cubicBezTo>
                  <a:cubicBezTo>
                    <a:pt x="74" y="537"/>
                    <a:pt x="108" y="506"/>
                    <a:pt x="148" y="481"/>
                  </a:cubicBezTo>
                  <a:cubicBezTo>
                    <a:pt x="193" y="453"/>
                    <a:pt x="242" y="437"/>
                    <a:pt x="293" y="427"/>
                  </a:cubicBezTo>
                  <a:cubicBezTo>
                    <a:pt x="329" y="420"/>
                    <a:pt x="366" y="415"/>
                    <a:pt x="402" y="410"/>
                  </a:cubicBezTo>
                  <a:cubicBezTo>
                    <a:pt x="408" y="409"/>
                    <a:pt x="409" y="407"/>
                    <a:pt x="410" y="402"/>
                  </a:cubicBezTo>
                  <a:cubicBezTo>
                    <a:pt x="432" y="285"/>
                    <a:pt x="485" y="188"/>
                    <a:pt x="570" y="109"/>
                  </a:cubicBezTo>
                  <a:cubicBezTo>
                    <a:pt x="622" y="62"/>
                    <a:pt x="682" y="29"/>
                    <a:pt x="750" y="13"/>
                  </a:cubicBezTo>
                  <a:cubicBezTo>
                    <a:pt x="793" y="2"/>
                    <a:pt x="837" y="0"/>
                    <a:pt x="881" y="3"/>
                  </a:cubicBezTo>
                  <a:cubicBezTo>
                    <a:pt x="933" y="5"/>
                    <a:pt x="983" y="16"/>
                    <a:pt x="1031" y="38"/>
                  </a:cubicBezTo>
                  <a:cubicBezTo>
                    <a:pt x="1100" y="69"/>
                    <a:pt x="1155" y="118"/>
                    <a:pt x="1198" y="182"/>
                  </a:cubicBezTo>
                  <a:cubicBezTo>
                    <a:pt x="1206" y="195"/>
                    <a:pt x="1215" y="208"/>
                    <a:pt x="1223" y="221"/>
                  </a:cubicBezTo>
                  <a:cubicBezTo>
                    <a:pt x="1225" y="225"/>
                    <a:pt x="1228" y="226"/>
                    <a:pt x="1232" y="225"/>
                  </a:cubicBezTo>
                  <a:cubicBezTo>
                    <a:pt x="1267" y="221"/>
                    <a:pt x="1302" y="217"/>
                    <a:pt x="1338" y="220"/>
                  </a:cubicBezTo>
                  <a:cubicBezTo>
                    <a:pt x="1381" y="223"/>
                    <a:pt x="1421" y="235"/>
                    <a:pt x="1456" y="264"/>
                  </a:cubicBezTo>
                  <a:cubicBezTo>
                    <a:pt x="1496" y="299"/>
                    <a:pt x="1515" y="343"/>
                    <a:pt x="1517" y="397"/>
                  </a:cubicBezTo>
                  <a:cubicBezTo>
                    <a:pt x="1519" y="434"/>
                    <a:pt x="1515" y="470"/>
                    <a:pt x="1510" y="507"/>
                  </a:cubicBezTo>
                  <a:cubicBezTo>
                    <a:pt x="1510" y="512"/>
                    <a:pt x="1512" y="515"/>
                    <a:pt x="1515" y="517"/>
                  </a:cubicBezTo>
                  <a:cubicBezTo>
                    <a:pt x="1532" y="528"/>
                    <a:pt x="1550" y="534"/>
                    <a:pt x="1569" y="538"/>
                  </a:cubicBezTo>
                  <a:cubicBezTo>
                    <a:pt x="1607" y="546"/>
                    <a:pt x="1641" y="561"/>
                    <a:pt x="1670" y="588"/>
                  </a:cubicBezTo>
                  <a:cubicBezTo>
                    <a:pt x="1709" y="623"/>
                    <a:pt x="1730" y="668"/>
                    <a:pt x="1738" y="720"/>
                  </a:cubicBezTo>
                  <a:cubicBezTo>
                    <a:pt x="1743" y="750"/>
                    <a:pt x="1741" y="779"/>
                    <a:pt x="1736" y="808"/>
                  </a:cubicBezTo>
                  <a:cubicBezTo>
                    <a:pt x="1727" y="852"/>
                    <a:pt x="1701" y="880"/>
                    <a:pt x="1664" y="899"/>
                  </a:cubicBezTo>
                  <a:cubicBezTo>
                    <a:pt x="1628" y="917"/>
                    <a:pt x="1590" y="922"/>
                    <a:pt x="1550" y="922"/>
                  </a:cubicBezTo>
                  <a:cubicBezTo>
                    <a:pt x="1403" y="922"/>
                    <a:pt x="1257" y="922"/>
                    <a:pt x="1110" y="922"/>
                  </a:cubicBezTo>
                  <a:cubicBezTo>
                    <a:pt x="1023" y="922"/>
                    <a:pt x="937" y="922"/>
                    <a:pt x="850" y="922"/>
                  </a:cubicBezTo>
                  <a:cubicBezTo>
                    <a:pt x="850" y="922"/>
                    <a:pt x="850" y="922"/>
                    <a:pt x="850" y="92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6" name="Freeform 15">
              <a:extLst>
                <a:ext uri="{FF2B5EF4-FFF2-40B4-BE49-F238E27FC236}">
                  <a16:creationId xmlns="" xmlns:a16="http://schemas.microsoft.com/office/drawing/2014/main" id="{F96EE456-0EAD-4A28-86AC-81E3D0725C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34" y="1290"/>
              <a:ext cx="1236" cy="654"/>
            </a:xfrm>
            <a:custGeom>
              <a:avLst/>
              <a:gdLst>
                <a:gd name="T0" fmla="*/ 520 w 1066"/>
                <a:gd name="T1" fmla="*/ 564 h 565"/>
                <a:gd name="T2" fmla="*/ 271 w 1066"/>
                <a:gd name="T3" fmla="*/ 564 h 565"/>
                <a:gd name="T4" fmla="*/ 85 w 1066"/>
                <a:gd name="T5" fmla="*/ 564 h 565"/>
                <a:gd name="T6" fmla="*/ 5 w 1066"/>
                <a:gd name="T7" fmla="*/ 503 h 565"/>
                <a:gd name="T8" fmla="*/ 0 w 1066"/>
                <a:gd name="T9" fmla="*/ 456 h 565"/>
                <a:gd name="T10" fmla="*/ 29 w 1066"/>
                <a:gd name="T11" fmla="*/ 354 h 565"/>
                <a:gd name="T12" fmla="*/ 90 w 1066"/>
                <a:gd name="T13" fmla="*/ 294 h 565"/>
                <a:gd name="T14" fmla="*/ 179 w 1066"/>
                <a:gd name="T15" fmla="*/ 261 h 565"/>
                <a:gd name="T16" fmla="*/ 246 w 1066"/>
                <a:gd name="T17" fmla="*/ 251 h 565"/>
                <a:gd name="T18" fmla="*/ 251 w 1066"/>
                <a:gd name="T19" fmla="*/ 246 h 565"/>
                <a:gd name="T20" fmla="*/ 349 w 1066"/>
                <a:gd name="T21" fmla="*/ 67 h 565"/>
                <a:gd name="T22" fmla="*/ 459 w 1066"/>
                <a:gd name="T23" fmla="*/ 7 h 565"/>
                <a:gd name="T24" fmla="*/ 539 w 1066"/>
                <a:gd name="T25" fmla="*/ 1 h 565"/>
                <a:gd name="T26" fmla="*/ 631 w 1066"/>
                <a:gd name="T27" fmla="*/ 23 h 565"/>
                <a:gd name="T28" fmla="*/ 733 w 1066"/>
                <a:gd name="T29" fmla="*/ 111 h 565"/>
                <a:gd name="T30" fmla="*/ 748 w 1066"/>
                <a:gd name="T31" fmla="*/ 135 h 565"/>
                <a:gd name="T32" fmla="*/ 754 w 1066"/>
                <a:gd name="T33" fmla="*/ 138 h 565"/>
                <a:gd name="T34" fmla="*/ 819 w 1066"/>
                <a:gd name="T35" fmla="*/ 135 h 565"/>
                <a:gd name="T36" fmla="*/ 891 w 1066"/>
                <a:gd name="T37" fmla="*/ 162 h 565"/>
                <a:gd name="T38" fmla="*/ 928 w 1066"/>
                <a:gd name="T39" fmla="*/ 243 h 565"/>
                <a:gd name="T40" fmla="*/ 924 w 1066"/>
                <a:gd name="T41" fmla="*/ 310 h 565"/>
                <a:gd name="T42" fmla="*/ 927 w 1066"/>
                <a:gd name="T43" fmla="*/ 316 h 565"/>
                <a:gd name="T44" fmla="*/ 960 w 1066"/>
                <a:gd name="T45" fmla="*/ 329 h 565"/>
                <a:gd name="T46" fmla="*/ 1022 w 1066"/>
                <a:gd name="T47" fmla="*/ 359 h 565"/>
                <a:gd name="T48" fmla="*/ 1064 w 1066"/>
                <a:gd name="T49" fmla="*/ 441 h 565"/>
                <a:gd name="T50" fmla="*/ 1062 w 1066"/>
                <a:gd name="T51" fmla="*/ 494 h 565"/>
                <a:gd name="T52" fmla="*/ 1019 w 1066"/>
                <a:gd name="T53" fmla="*/ 550 h 565"/>
                <a:gd name="T54" fmla="*/ 949 w 1066"/>
                <a:gd name="T55" fmla="*/ 564 h 565"/>
                <a:gd name="T56" fmla="*/ 679 w 1066"/>
                <a:gd name="T57" fmla="*/ 564 h 565"/>
                <a:gd name="T58" fmla="*/ 520 w 1066"/>
                <a:gd name="T59" fmla="*/ 564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066" h="565">
                  <a:moveTo>
                    <a:pt x="520" y="564"/>
                  </a:moveTo>
                  <a:cubicBezTo>
                    <a:pt x="437" y="564"/>
                    <a:pt x="354" y="565"/>
                    <a:pt x="271" y="564"/>
                  </a:cubicBezTo>
                  <a:cubicBezTo>
                    <a:pt x="209" y="564"/>
                    <a:pt x="147" y="564"/>
                    <a:pt x="85" y="564"/>
                  </a:cubicBezTo>
                  <a:cubicBezTo>
                    <a:pt x="49" y="564"/>
                    <a:pt x="15" y="538"/>
                    <a:pt x="5" y="503"/>
                  </a:cubicBezTo>
                  <a:cubicBezTo>
                    <a:pt x="0" y="487"/>
                    <a:pt x="0" y="472"/>
                    <a:pt x="0" y="456"/>
                  </a:cubicBezTo>
                  <a:cubicBezTo>
                    <a:pt x="1" y="419"/>
                    <a:pt x="10" y="385"/>
                    <a:pt x="29" y="354"/>
                  </a:cubicBezTo>
                  <a:cubicBezTo>
                    <a:pt x="45" y="328"/>
                    <a:pt x="66" y="310"/>
                    <a:pt x="90" y="294"/>
                  </a:cubicBezTo>
                  <a:cubicBezTo>
                    <a:pt x="118" y="277"/>
                    <a:pt x="148" y="267"/>
                    <a:pt x="179" y="261"/>
                  </a:cubicBezTo>
                  <a:cubicBezTo>
                    <a:pt x="201" y="257"/>
                    <a:pt x="224" y="254"/>
                    <a:pt x="246" y="251"/>
                  </a:cubicBezTo>
                  <a:cubicBezTo>
                    <a:pt x="249" y="250"/>
                    <a:pt x="250" y="249"/>
                    <a:pt x="251" y="246"/>
                  </a:cubicBezTo>
                  <a:cubicBezTo>
                    <a:pt x="264" y="174"/>
                    <a:pt x="297" y="115"/>
                    <a:pt x="349" y="67"/>
                  </a:cubicBezTo>
                  <a:cubicBezTo>
                    <a:pt x="381" y="37"/>
                    <a:pt x="417" y="17"/>
                    <a:pt x="459" y="7"/>
                  </a:cubicBezTo>
                  <a:cubicBezTo>
                    <a:pt x="485" y="1"/>
                    <a:pt x="512" y="0"/>
                    <a:pt x="539" y="1"/>
                  </a:cubicBezTo>
                  <a:cubicBezTo>
                    <a:pt x="571" y="3"/>
                    <a:pt x="602" y="9"/>
                    <a:pt x="631" y="23"/>
                  </a:cubicBezTo>
                  <a:cubicBezTo>
                    <a:pt x="673" y="42"/>
                    <a:pt x="706" y="72"/>
                    <a:pt x="733" y="111"/>
                  </a:cubicBezTo>
                  <a:cubicBezTo>
                    <a:pt x="738" y="119"/>
                    <a:pt x="743" y="127"/>
                    <a:pt x="748" y="135"/>
                  </a:cubicBezTo>
                  <a:cubicBezTo>
                    <a:pt x="750" y="138"/>
                    <a:pt x="751" y="138"/>
                    <a:pt x="754" y="138"/>
                  </a:cubicBezTo>
                  <a:cubicBezTo>
                    <a:pt x="775" y="135"/>
                    <a:pt x="797" y="133"/>
                    <a:pt x="819" y="135"/>
                  </a:cubicBezTo>
                  <a:cubicBezTo>
                    <a:pt x="845" y="137"/>
                    <a:pt x="870" y="144"/>
                    <a:pt x="891" y="162"/>
                  </a:cubicBezTo>
                  <a:cubicBezTo>
                    <a:pt x="915" y="183"/>
                    <a:pt x="927" y="210"/>
                    <a:pt x="928" y="243"/>
                  </a:cubicBezTo>
                  <a:cubicBezTo>
                    <a:pt x="929" y="265"/>
                    <a:pt x="927" y="288"/>
                    <a:pt x="924" y="310"/>
                  </a:cubicBezTo>
                  <a:cubicBezTo>
                    <a:pt x="924" y="313"/>
                    <a:pt x="925" y="315"/>
                    <a:pt x="927" y="316"/>
                  </a:cubicBezTo>
                  <a:cubicBezTo>
                    <a:pt x="937" y="323"/>
                    <a:pt x="949" y="327"/>
                    <a:pt x="960" y="329"/>
                  </a:cubicBezTo>
                  <a:cubicBezTo>
                    <a:pt x="983" y="334"/>
                    <a:pt x="1004" y="343"/>
                    <a:pt x="1022" y="359"/>
                  </a:cubicBezTo>
                  <a:cubicBezTo>
                    <a:pt x="1046" y="381"/>
                    <a:pt x="1059" y="409"/>
                    <a:pt x="1064" y="441"/>
                  </a:cubicBezTo>
                  <a:cubicBezTo>
                    <a:pt x="1066" y="459"/>
                    <a:pt x="1066" y="476"/>
                    <a:pt x="1062" y="494"/>
                  </a:cubicBezTo>
                  <a:cubicBezTo>
                    <a:pt x="1057" y="521"/>
                    <a:pt x="1041" y="538"/>
                    <a:pt x="1019" y="550"/>
                  </a:cubicBezTo>
                  <a:cubicBezTo>
                    <a:pt x="996" y="561"/>
                    <a:pt x="973" y="564"/>
                    <a:pt x="949" y="564"/>
                  </a:cubicBezTo>
                  <a:cubicBezTo>
                    <a:pt x="859" y="564"/>
                    <a:pt x="769" y="564"/>
                    <a:pt x="679" y="564"/>
                  </a:cubicBezTo>
                  <a:cubicBezTo>
                    <a:pt x="626" y="564"/>
                    <a:pt x="573" y="564"/>
                    <a:pt x="520" y="5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766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395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12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>
            <a:extLst>
              <a:ext uri="{FF2B5EF4-FFF2-40B4-BE49-F238E27FC236}">
                <a16:creationId xmlns="" xmlns:a16="http://schemas.microsoft.com/office/drawing/2014/main" id="{F9041A26-A27F-4428-8CF1-EB9D06D094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sp>
        <p:nvSpPr>
          <p:cNvPr id="4" name="页脚占位符 3">
            <a:extLst>
              <a:ext uri="{FF2B5EF4-FFF2-40B4-BE49-F238E27FC236}">
                <a16:creationId xmlns="" xmlns:a16="http://schemas.microsoft.com/office/drawing/2014/main" id="{F476D420-4366-4852-8E20-130F27363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>
            <a:extLst>
              <a:ext uri="{FF2B5EF4-FFF2-40B4-BE49-F238E27FC236}">
                <a16:creationId xmlns="" xmlns:a16="http://schemas.microsoft.com/office/drawing/2014/main" id="{03FBF905-33FF-40CF-8EF2-C808CE72F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6685FFD9-17D2-4A99-A3AD-9BD5369B8C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653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="" xmlns:a16="http://schemas.microsoft.com/office/drawing/2014/main" id="{471B3F8F-BF54-4CA9-AE7A-84041F32AE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sp>
        <p:nvSpPr>
          <p:cNvPr id="3" name="页脚占位符 2">
            <a:extLst>
              <a:ext uri="{FF2B5EF4-FFF2-40B4-BE49-F238E27FC236}">
                <a16:creationId xmlns="" xmlns:a16="http://schemas.microsoft.com/office/drawing/2014/main" id="{49AC2955-A582-41B6-9763-1A1544B2B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="" xmlns:a16="http://schemas.microsoft.com/office/drawing/2014/main" id="{504DA774-1115-491B-AECE-943E9AFA4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6685FFD9-17D2-4A99-A3AD-9BD5369B8C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1138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5D043773-1278-48A5-AEE2-1A4780AFB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inpin heiti" charset="-122"/>
                <a:ea typeface="inpin heit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="" xmlns:a16="http://schemas.microsoft.com/office/drawing/2014/main" id="{2AC41097-099C-4F98-A30B-154A1759D7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inpin heiti" charset="-122"/>
                <a:ea typeface="inpin heiti" charset="-122"/>
              </a:defRPr>
            </a:lvl1pPr>
            <a:lvl2pPr>
              <a:defRPr sz="2800" b="0" i="0">
                <a:latin typeface="inpin heiti" charset="-122"/>
                <a:ea typeface="inpin heiti" charset="-122"/>
              </a:defRPr>
            </a:lvl2pPr>
            <a:lvl3pPr>
              <a:defRPr sz="2400" b="0" i="0">
                <a:latin typeface="inpin heiti" charset="-122"/>
                <a:ea typeface="inpin heiti" charset="-122"/>
              </a:defRPr>
            </a:lvl3pPr>
            <a:lvl4pPr>
              <a:defRPr sz="2000" b="0" i="0">
                <a:latin typeface="inpin heiti" charset="-122"/>
                <a:ea typeface="inpin heiti" charset="-122"/>
              </a:defRPr>
            </a:lvl4pPr>
            <a:lvl5pPr>
              <a:defRPr sz="2000" b="0" i="0">
                <a:latin typeface="inpin heiti" charset="-122"/>
                <a:ea typeface="inpin heiti" charset="-122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90FC1FFB-65CB-44C6-B6A0-B830E6DCF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inpin heiti" charset="-122"/>
                <a:ea typeface="inpin heiti" charset="-122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41A1E1B2-6BEA-4724-B6F7-9271FFC65A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EB20E974-6A45-4B88-822B-383F3A72C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EB46038B-7622-4865-94BC-973170544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6685FFD9-17D2-4A99-A3AD-9BD5369B8C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56504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475B904A-05F4-4EDC-9E66-719F7CA5A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0" i="0">
                <a:latin typeface="inpin heiti" charset="-122"/>
                <a:ea typeface="inpin heit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="" xmlns:a16="http://schemas.microsoft.com/office/drawing/2014/main" id="{741762C5-7D1E-45D6-A43F-31D6DEE20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>
                <a:latin typeface="inpin heiti" charset="-122"/>
                <a:ea typeface="inpin heiti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>
            <a:extLst>
              <a:ext uri="{FF2B5EF4-FFF2-40B4-BE49-F238E27FC236}">
                <a16:creationId xmlns="" xmlns:a16="http://schemas.microsoft.com/office/drawing/2014/main" id="{31A719FE-6723-48F3-8431-39617ED82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inpin heiti" charset="-122"/>
                <a:ea typeface="inpin heiti" charset="-122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="" xmlns:a16="http://schemas.microsoft.com/office/drawing/2014/main" id="{C55C24EC-9D60-4934-BBE1-23B50089067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sp>
        <p:nvSpPr>
          <p:cNvPr id="6" name="页脚占位符 5">
            <a:extLst>
              <a:ext uri="{FF2B5EF4-FFF2-40B4-BE49-F238E27FC236}">
                <a16:creationId xmlns="" xmlns:a16="http://schemas.microsoft.com/office/drawing/2014/main" id="{27FB3F3E-DF2D-44AD-A97F-1B4502F79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>
            <a:extLst>
              <a:ext uri="{FF2B5EF4-FFF2-40B4-BE49-F238E27FC236}">
                <a16:creationId xmlns="" xmlns:a16="http://schemas.microsoft.com/office/drawing/2014/main" id="{48551DFA-9235-4308-B0A7-7F271C7F6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6685FFD9-17D2-4A99-A3AD-9BD5369B8C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3639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="" xmlns:a16="http://schemas.microsoft.com/office/drawing/2014/main" id="{0EAF4425-6FA7-4562-8FDA-CBC1FB241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2A3E70F0-F3E2-4C71-91CB-045E3773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inpin heiti" charset="-122"/>
                <a:ea typeface="inpin heiti" charset="-122"/>
              </a:defRPr>
            </a:lvl1pPr>
            <a:lvl2pPr>
              <a:defRPr b="0" i="0">
                <a:latin typeface="inpin heiti" charset="-122"/>
                <a:ea typeface="inpin heiti" charset="-122"/>
              </a:defRPr>
            </a:lvl2pPr>
            <a:lvl3pPr>
              <a:defRPr b="0" i="0">
                <a:latin typeface="inpin heiti" charset="-122"/>
                <a:ea typeface="inpin heiti" charset="-122"/>
              </a:defRPr>
            </a:lvl3pPr>
            <a:lvl4pPr>
              <a:defRPr b="0" i="0">
                <a:latin typeface="inpin heiti" charset="-122"/>
                <a:ea typeface="inpin heiti" charset="-122"/>
              </a:defRPr>
            </a:lvl4pPr>
            <a:lvl5pPr>
              <a:defRPr b="0" i="0">
                <a:latin typeface="inpin heiti" charset="-122"/>
                <a:ea typeface="inpin heiti" charset="-122"/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AB64F71F-1D3F-4F73-9FBC-A9FB1DDD26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382D5F53-7CFB-49D9-A6AD-6A7B9896E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F47BE180-C807-499E-980B-2318BCDA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6685FFD9-17D2-4A99-A3AD-9BD5369B8C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7951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="" xmlns:a16="http://schemas.microsoft.com/office/drawing/2014/main" id="{DDF7B45E-7FC4-43CD-8AB3-2924EE815C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="" xmlns:a16="http://schemas.microsoft.com/office/drawing/2014/main" id="{38337E88-711C-4471-9F2B-703B95FA1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inpin heiti" charset="-122"/>
                <a:ea typeface="inpin heiti" charset="-122"/>
              </a:defRPr>
            </a:lvl1pPr>
            <a:lvl2pPr>
              <a:defRPr b="0" i="0">
                <a:latin typeface="inpin heiti" charset="-122"/>
                <a:ea typeface="inpin heiti" charset="-122"/>
              </a:defRPr>
            </a:lvl2pPr>
            <a:lvl3pPr>
              <a:defRPr b="0" i="0">
                <a:latin typeface="inpin heiti" charset="-122"/>
                <a:ea typeface="inpin heiti" charset="-122"/>
              </a:defRPr>
            </a:lvl3pPr>
            <a:lvl4pPr>
              <a:defRPr b="0" i="0">
                <a:latin typeface="inpin heiti" charset="-122"/>
                <a:ea typeface="inpin heiti" charset="-122"/>
              </a:defRPr>
            </a:lvl4pPr>
            <a:lvl5pPr>
              <a:defRPr b="0" i="0">
                <a:latin typeface="inpin heiti" charset="-122"/>
                <a:ea typeface="inpin heiti" charset="-122"/>
              </a:defRPr>
            </a:lvl5pPr>
          </a:lstStyle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AEDB7F6E-2A9A-4070-A9C1-8024820AC2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1A3ACF4A-9855-455E-8EBD-8C7798229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7099442D-F321-4492-951D-891F43FB7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6685FFD9-17D2-4A99-A3AD-9BD5369B8C0F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53297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F7EA5545-99C2-4B5B-B905-10D5749D1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pic>
        <p:nvPicPr>
          <p:cNvPr id="14" name="图片 13">
            <a:extLst>
              <a:ext uri="{FF2B5EF4-FFF2-40B4-BE49-F238E27FC236}">
                <a16:creationId xmlns="" xmlns:a16="http://schemas.microsoft.com/office/drawing/2014/main" id="{C7D1D68C-3845-4D4A-AF1B-BC902021EE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8711212" y="-2793895"/>
            <a:ext cx="8821889" cy="11756116"/>
          </a:xfrm>
          <a:prstGeom prst="rect">
            <a:avLst/>
          </a:prstGeom>
        </p:spPr>
      </p:pic>
      <p:sp>
        <p:nvSpPr>
          <p:cNvPr id="50" name="圆角矩形 1">
            <a:extLst>
              <a:ext uri="{FF2B5EF4-FFF2-40B4-BE49-F238E27FC236}">
                <a16:creationId xmlns="" xmlns:a16="http://schemas.microsoft.com/office/drawing/2014/main" id="{7E82452F-67AF-4C15-BFC8-5F661BD5ADF7}"/>
              </a:ext>
            </a:extLst>
          </p:cNvPr>
          <p:cNvSpPr/>
          <p:nvPr userDrawn="1"/>
        </p:nvSpPr>
        <p:spPr>
          <a:xfrm>
            <a:off x="4445546" y="2242964"/>
            <a:ext cx="5616624" cy="468052"/>
          </a:xfrm>
          <a:prstGeom prst="round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b="0" i="0" dirty="0">
              <a:solidFill>
                <a:schemeClr val="bg1"/>
              </a:solidFill>
              <a:latin typeface="inpin heiti" charset="-122"/>
              <a:ea typeface="inpin heiti" charset="-122"/>
            </a:endParaRPr>
          </a:p>
        </p:txBody>
      </p:sp>
      <p:grpSp>
        <p:nvGrpSpPr>
          <p:cNvPr id="51" name="组合 50">
            <a:extLst>
              <a:ext uri="{FF2B5EF4-FFF2-40B4-BE49-F238E27FC236}">
                <a16:creationId xmlns="" xmlns:a16="http://schemas.microsoft.com/office/drawing/2014/main" id="{0C37F9C8-DBC2-4305-B8B2-38987D766C24}"/>
              </a:ext>
            </a:extLst>
          </p:cNvPr>
          <p:cNvGrpSpPr/>
          <p:nvPr userDrawn="1"/>
        </p:nvGrpSpPr>
        <p:grpSpPr>
          <a:xfrm>
            <a:off x="4767551" y="2301999"/>
            <a:ext cx="4139663" cy="369332"/>
            <a:chOff x="2167226" y="1730685"/>
            <a:chExt cx="4139663" cy="369332"/>
          </a:xfrm>
        </p:grpSpPr>
        <p:sp>
          <p:nvSpPr>
            <p:cNvPr id="52" name="TextBox 4">
              <a:extLst>
                <a:ext uri="{FF2B5EF4-FFF2-40B4-BE49-F238E27FC236}">
                  <a16:creationId xmlns="" xmlns:a16="http://schemas.microsoft.com/office/drawing/2014/main" id="{7CF035B7-5F16-46BC-ACAD-F0C0C52595BC}"/>
                </a:ext>
              </a:extLst>
            </p:cNvPr>
            <p:cNvSpPr txBox="1"/>
            <p:nvPr/>
          </p:nvSpPr>
          <p:spPr>
            <a:xfrm>
              <a:off x="2595617" y="1730685"/>
              <a:ext cx="37112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添加目录一标题 </a:t>
              </a:r>
              <a:r>
                <a:rPr lang="en-US" altLang="zh-CN" sz="11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ADD DIRECTORY ONE TITLES</a:t>
              </a:r>
              <a:endParaRPr lang="zh-CN" altLang="en-US" sz="1100" b="0" i="0" dirty="0">
                <a:solidFill>
                  <a:schemeClr val="bg1"/>
                </a:solidFill>
                <a:latin typeface="inpin heiti" charset="-122"/>
                <a:ea typeface="inpin heiti" charset="-122"/>
              </a:endParaRPr>
            </a:p>
          </p:txBody>
        </p:sp>
        <p:sp>
          <p:nvSpPr>
            <p:cNvPr id="53" name="椭圆 52">
              <a:extLst>
                <a:ext uri="{FF2B5EF4-FFF2-40B4-BE49-F238E27FC236}">
                  <a16:creationId xmlns="" xmlns:a16="http://schemas.microsoft.com/office/drawing/2014/main" id="{54D4F185-FB3F-4709-8D51-D426C53CD4FA}"/>
                </a:ext>
              </a:extLst>
            </p:cNvPr>
            <p:cNvSpPr/>
            <p:nvPr/>
          </p:nvSpPr>
          <p:spPr>
            <a:xfrm>
              <a:off x="2195969" y="1730685"/>
              <a:ext cx="369332" cy="36933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4" name="TextBox 4">
              <a:extLst>
                <a:ext uri="{FF2B5EF4-FFF2-40B4-BE49-F238E27FC236}">
                  <a16:creationId xmlns="" xmlns:a16="http://schemas.microsoft.com/office/drawing/2014/main" id="{E0FA861F-959E-47C1-9FB6-79DA828BAEF6}"/>
                </a:ext>
              </a:extLst>
            </p:cNvPr>
            <p:cNvSpPr txBox="1"/>
            <p:nvPr/>
          </p:nvSpPr>
          <p:spPr>
            <a:xfrm>
              <a:off x="2167226" y="1750528"/>
              <a:ext cx="3658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b="0" i="0" dirty="0">
                  <a:solidFill>
                    <a:schemeClr val="tx1"/>
                  </a:solidFill>
                  <a:latin typeface="inpin heiti" charset="-122"/>
                  <a:ea typeface="inpin heiti" charset="-122"/>
                </a:rPr>
                <a:t>01</a:t>
              </a:r>
              <a:endParaRPr lang="zh-CN" altLang="en-US" sz="1100" b="0" i="0" dirty="0">
                <a:solidFill>
                  <a:schemeClr val="tx1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55" name="圆角矩形 6">
            <a:extLst>
              <a:ext uri="{FF2B5EF4-FFF2-40B4-BE49-F238E27FC236}">
                <a16:creationId xmlns="" xmlns:a16="http://schemas.microsoft.com/office/drawing/2014/main" id="{209CBDCE-D11C-4164-9BDA-9E8AA17C2016}"/>
              </a:ext>
            </a:extLst>
          </p:cNvPr>
          <p:cNvSpPr/>
          <p:nvPr userDrawn="1"/>
        </p:nvSpPr>
        <p:spPr>
          <a:xfrm>
            <a:off x="4445546" y="2940013"/>
            <a:ext cx="5616624" cy="468052"/>
          </a:xfrm>
          <a:prstGeom prst="round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b="0" i="0" dirty="0">
              <a:solidFill>
                <a:schemeClr val="bg1"/>
              </a:solidFill>
              <a:latin typeface="inpin heiti" charset="-122"/>
              <a:ea typeface="inpin heiti" charset="-122"/>
            </a:endParaRPr>
          </a:p>
        </p:txBody>
      </p:sp>
      <p:grpSp>
        <p:nvGrpSpPr>
          <p:cNvPr id="56" name="组合 55">
            <a:extLst>
              <a:ext uri="{FF2B5EF4-FFF2-40B4-BE49-F238E27FC236}">
                <a16:creationId xmlns="" xmlns:a16="http://schemas.microsoft.com/office/drawing/2014/main" id="{68911951-71B3-4DBD-83EF-0EF2B10047B5}"/>
              </a:ext>
            </a:extLst>
          </p:cNvPr>
          <p:cNvGrpSpPr/>
          <p:nvPr userDrawn="1"/>
        </p:nvGrpSpPr>
        <p:grpSpPr>
          <a:xfrm>
            <a:off x="4767551" y="2999048"/>
            <a:ext cx="4139663" cy="369332"/>
            <a:chOff x="2167226" y="1730685"/>
            <a:chExt cx="4139663" cy="369332"/>
          </a:xfrm>
        </p:grpSpPr>
        <p:sp>
          <p:nvSpPr>
            <p:cNvPr id="57" name="TextBox 4">
              <a:extLst>
                <a:ext uri="{FF2B5EF4-FFF2-40B4-BE49-F238E27FC236}">
                  <a16:creationId xmlns="" xmlns:a16="http://schemas.microsoft.com/office/drawing/2014/main" id="{2DC38EA0-DA13-46E3-BE40-D28778DB6665}"/>
                </a:ext>
              </a:extLst>
            </p:cNvPr>
            <p:cNvSpPr txBox="1"/>
            <p:nvPr/>
          </p:nvSpPr>
          <p:spPr>
            <a:xfrm>
              <a:off x="2595617" y="1730685"/>
              <a:ext cx="37112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添加目录二标题 </a:t>
              </a:r>
              <a:r>
                <a:rPr lang="en-US" altLang="zh-CN" sz="11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ADD DIRECTORY ONE TITLES</a:t>
              </a:r>
              <a:endParaRPr lang="zh-CN" altLang="en-US" sz="1100" b="0" i="0" dirty="0">
                <a:solidFill>
                  <a:schemeClr val="bg1"/>
                </a:solidFill>
                <a:latin typeface="inpin heiti" charset="-122"/>
                <a:ea typeface="inpin heiti" charset="-122"/>
              </a:endParaRPr>
            </a:p>
          </p:txBody>
        </p:sp>
        <p:sp>
          <p:nvSpPr>
            <p:cNvPr id="58" name="椭圆 57">
              <a:extLst>
                <a:ext uri="{FF2B5EF4-FFF2-40B4-BE49-F238E27FC236}">
                  <a16:creationId xmlns="" xmlns:a16="http://schemas.microsoft.com/office/drawing/2014/main" id="{42C097A4-BE2B-4509-B648-8CAD4185FCBD}"/>
                </a:ext>
              </a:extLst>
            </p:cNvPr>
            <p:cNvSpPr/>
            <p:nvPr/>
          </p:nvSpPr>
          <p:spPr>
            <a:xfrm>
              <a:off x="2195969" y="1730685"/>
              <a:ext cx="369332" cy="3693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9" name="TextBox 4">
              <a:extLst>
                <a:ext uri="{FF2B5EF4-FFF2-40B4-BE49-F238E27FC236}">
                  <a16:creationId xmlns="" xmlns:a16="http://schemas.microsoft.com/office/drawing/2014/main" id="{42990E62-18BC-4A20-80F1-7040B68B42F4}"/>
                </a:ext>
              </a:extLst>
            </p:cNvPr>
            <p:cNvSpPr txBox="1"/>
            <p:nvPr/>
          </p:nvSpPr>
          <p:spPr>
            <a:xfrm>
              <a:off x="2167226" y="1750528"/>
              <a:ext cx="4010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b="0" i="0" dirty="0">
                  <a:solidFill>
                    <a:srgbClr val="FFFFFF"/>
                  </a:solidFill>
                  <a:latin typeface="inpin heiti" charset="-122"/>
                  <a:ea typeface="inpin heiti" charset="-122"/>
                </a:rPr>
                <a:t>02</a:t>
              </a:r>
              <a:endParaRPr lang="zh-CN" altLang="en-US" sz="1100" b="0" i="0" dirty="0">
                <a:solidFill>
                  <a:srgbClr val="FFFFFF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60" name="圆角矩形 11">
            <a:extLst>
              <a:ext uri="{FF2B5EF4-FFF2-40B4-BE49-F238E27FC236}">
                <a16:creationId xmlns="" xmlns:a16="http://schemas.microsoft.com/office/drawing/2014/main" id="{EDE14DDC-4B7C-4FC9-96AB-D455E3E20FA6}"/>
              </a:ext>
            </a:extLst>
          </p:cNvPr>
          <p:cNvSpPr/>
          <p:nvPr userDrawn="1"/>
        </p:nvSpPr>
        <p:spPr>
          <a:xfrm>
            <a:off x="4445546" y="3631156"/>
            <a:ext cx="5616624" cy="468052"/>
          </a:xfrm>
          <a:prstGeom prst="roundRect">
            <a:avLst/>
          </a:prstGeom>
          <a:noFill/>
          <a:ln w="31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b="0" i="0" dirty="0">
              <a:solidFill>
                <a:schemeClr val="bg1"/>
              </a:solidFill>
              <a:latin typeface="inpin heiti" charset="-122"/>
              <a:ea typeface="inpin heiti" charset="-122"/>
            </a:endParaRPr>
          </a:p>
        </p:txBody>
      </p:sp>
      <p:grpSp>
        <p:nvGrpSpPr>
          <p:cNvPr id="61" name="组合 60">
            <a:extLst>
              <a:ext uri="{FF2B5EF4-FFF2-40B4-BE49-F238E27FC236}">
                <a16:creationId xmlns="" xmlns:a16="http://schemas.microsoft.com/office/drawing/2014/main" id="{D03F6DE3-A81E-4D38-8CC2-8C6438B006E8}"/>
              </a:ext>
            </a:extLst>
          </p:cNvPr>
          <p:cNvGrpSpPr/>
          <p:nvPr userDrawn="1"/>
        </p:nvGrpSpPr>
        <p:grpSpPr>
          <a:xfrm>
            <a:off x="4767551" y="3690191"/>
            <a:ext cx="4139663" cy="369332"/>
            <a:chOff x="2167226" y="1730685"/>
            <a:chExt cx="4139663" cy="369332"/>
          </a:xfrm>
        </p:grpSpPr>
        <p:sp>
          <p:nvSpPr>
            <p:cNvPr id="62" name="TextBox 4">
              <a:extLst>
                <a:ext uri="{FF2B5EF4-FFF2-40B4-BE49-F238E27FC236}">
                  <a16:creationId xmlns="" xmlns:a16="http://schemas.microsoft.com/office/drawing/2014/main" id="{1F33F075-F411-4C83-89CD-2ECA2B99018D}"/>
                </a:ext>
              </a:extLst>
            </p:cNvPr>
            <p:cNvSpPr txBox="1"/>
            <p:nvPr/>
          </p:nvSpPr>
          <p:spPr>
            <a:xfrm>
              <a:off x="2595617" y="1730685"/>
              <a:ext cx="37112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添加目录三标题 </a:t>
              </a:r>
              <a:r>
                <a:rPr lang="en-US" altLang="zh-CN" sz="11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ADD DIRECTORY ONE TITLES</a:t>
              </a:r>
              <a:endParaRPr lang="zh-CN" altLang="en-US" sz="1100" b="0" i="0" dirty="0">
                <a:solidFill>
                  <a:schemeClr val="bg1"/>
                </a:solidFill>
                <a:latin typeface="inpin heiti" charset="-122"/>
                <a:ea typeface="inpin heiti" charset="-122"/>
              </a:endParaRPr>
            </a:p>
          </p:txBody>
        </p:sp>
        <p:sp>
          <p:nvSpPr>
            <p:cNvPr id="63" name="椭圆 62">
              <a:extLst>
                <a:ext uri="{FF2B5EF4-FFF2-40B4-BE49-F238E27FC236}">
                  <a16:creationId xmlns="" xmlns:a16="http://schemas.microsoft.com/office/drawing/2014/main" id="{69355198-8B68-4C58-B033-41B063C69C40}"/>
                </a:ext>
              </a:extLst>
            </p:cNvPr>
            <p:cNvSpPr/>
            <p:nvPr/>
          </p:nvSpPr>
          <p:spPr>
            <a:xfrm>
              <a:off x="2195969" y="1730685"/>
              <a:ext cx="369332" cy="369332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64" name="TextBox 4">
              <a:extLst>
                <a:ext uri="{FF2B5EF4-FFF2-40B4-BE49-F238E27FC236}">
                  <a16:creationId xmlns="" xmlns:a16="http://schemas.microsoft.com/office/drawing/2014/main" id="{49054083-E4EB-4918-BE53-58E9A03690C1}"/>
                </a:ext>
              </a:extLst>
            </p:cNvPr>
            <p:cNvSpPr txBox="1"/>
            <p:nvPr/>
          </p:nvSpPr>
          <p:spPr>
            <a:xfrm>
              <a:off x="2167226" y="1750528"/>
              <a:ext cx="4010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b="0" i="0" dirty="0">
                  <a:solidFill>
                    <a:schemeClr val="tx1"/>
                  </a:solidFill>
                  <a:latin typeface="inpin heiti" charset="-122"/>
                  <a:ea typeface="inpin heiti" charset="-122"/>
                </a:rPr>
                <a:t>03</a:t>
              </a:r>
              <a:endParaRPr lang="zh-CN" altLang="en-US" sz="1100" b="0" i="0" dirty="0">
                <a:solidFill>
                  <a:schemeClr val="tx1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65" name="圆角矩形 16">
            <a:extLst>
              <a:ext uri="{FF2B5EF4-FFF2-40B4-BE49-F238E27FC236}">
                <a16:creationId xmlns="" xmlns:a16="http://schemas.microsoft.com/office/drawing/2014/main" id="{B2290246-BE23-4827-9B57-B5D4CEAE7886}"/>
              </a:ext>
            </a:extLst>
          </p:cNvPr>
          <p:cNvSpPr/>
          <p:nvPr userDrawn="1"/>
        </p:nvSpPr>
        <p:spPr>
          <a:xfrm>
            <a:off x="4445546" y="4312876"/>
            <a:ext cx="5616624" cy="468052"/>
          </a:xfrm>
          <a:prstGeom prst="roundRect">
            <a:avLst/>
          </a:prstGeom>
          <a:noFill/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CN" altLang="en-US" b="0" i="0" dirty="0">
              <a:solidFill>
                <a:schemeClr val="bg1"/>
              </a:solidFill>
              <a:latin typeface="inpin heiti" charset="-122"/>
              <a:ea typeface="inpin heiti" charset="-122"/>
            </a:endParaRPr>
          </a:p>
        </p:txBody>
      </p:sp>
      <p:grpSp>
        <p:nvGrpSpPr>
          <p:cNvPr id="66" name="组合 65">
            <a:extLst>
              <a:ext uri="{FF2B5EF4-FFF2-40B4-BE49-F238E27FC236}">
                <a16:creationId xmlns="" xmlns:a16="http://schemas.microsoft.com/office/drawing/2014/main" id="{ABDE489A-83CD-482A-A5BC-783F5B9AFD74}"/>
              </a:ext>
            </a:extLst>
          </p:cNvPr>
          <p:cNvGrpSpPr/>
          <p:nvPr userDrawn="1"/>
        </p:nvGrpSpPr>
        <p:grpSpPr>
          <a:xfrm>
            <a:off x="4767551" y="4371911"/>
            <a:ext cx="4139663" cy="369332"/>
            <a:chOff x="2167226" y="1730685"/>
            <a:chExt cx="4139663" cy="369332"/>
          </a:xfrm>
        </p:grpSpPr>
        <p:sp>
          <p:nvSpPr>
            <p:cNvPr id="67" name="TextBox 4">
              <a:extLst>
                <a:ext uri="{FF2B5EF4-FFF2-40B4-BE49-F238E27FC236}">
                  <a16:creationId xmlns="" xmlns:a16="http://schemas.microsoft.com/office/drawing/2014/main" id="{FC3B49A8-6E0D-4AC3-B460-F440B53165E8}"/>
                </a:ext>
              </a:extLst>
            </p:cNvPr>
            <p:cNvSpPr txBox="1"/>
            <p:nvPr/>
          </p:nvSpPr>
          <p:spPr>
            <a:xfrm>
              <a:off x="2595617" y="1730685"/>
              <a:ext cx="37112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6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添加目录四标题 </a:t>
              </a:r>
              <a:r>
                <a:rPr lang="en-US" altLang="zh-CN" sz="1100" b="0" i="0" dirty="0">
                  <a:solidFill>
                    <a:schemeClr val="bg1"/>
                  </a:solidFill>
                  <a:latin typeface="inpin heiti" charset="-122"/>
                  <a:ea typeface="inpin heiti" charset="-122"/>
                </a:rPr>
                <a:t>ADD DIRECTORY ONE TITLES</a:t>
              </a:r>
              <a:endParaRPr lang="zh-CN" altLang="en-US" sz="1100" b="0" i="0" dirty="0">
                <a:solidFill>
                  <a:schemeClr val="bg1"/>
                </a:solidFill>
                <a:latin typeface="inpin heiti" charset="-122"/>
                <a:ea typeface="inpin heiti" charset="-122"/>
              </a:endParaRPr>
            </a:p>
          </p:txBody>
        </p:sp>
        <p:sp>
          <p:nvSpPr>
            <p:cNvPr id="68" name="椭圆 67">
              <a:extLst>
                <a:ext uri="{FF2B5EF4-FFF2-40B4-BE49-F238E27FC236}">
                  <a16:creationId xmlns="" xmlns:a16="http://schemas.microsoft.com/office/drawing/2014/main" id="{067EC7BF-CCAC-483C-86FC-EFF22D8420BD}"/>
                </a:ext>
              </a:extLst>
            </p:cNvPr>
            <p:cNvSpPr/>
            <p:nvPr userDrawn="1"/>
          </p:nvSpPr>
          <p:spPr>
            <a:xfrm>
              <a:off x="2195969" y="1730685"/>
              <a:ext cx="369332" cy="36933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noAutofit/>
            </a:bodyPr>
            <a:lstStyle/>
            <a:p>
              <a:pPr algn="ctr"/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69" name="TextBox 4">
              <a:extLst>
                <a:ext uri="{FF2B5EF4-FFF2-40B4-BE49-F238E27FC236}">
                  <a16:creationId xmlns="" xmlns:a16="http://schemas.microsoft.com/office/drawing/2014/main" id="{1BB0514A-196E-4A5A-9DB9-79D5C8C16808}"/>
                </a:ext>
              </a:extLst>
            </p:cNvPr>
            <p:cNvSpPr txBox="1"/>
            <p:nvPr userDrawn="1"/>
          </p:nvSpPr>
          <p:spPr>
            <a:xfrm>
              <a:off x="2167226" y="1750528"/>
              <a:ext cx="4074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b="0" i="0" dirty="0">
                  <a:solidFill>
                    <a:srgbClr val="FFFFFF"/>
                  </a:solidFill>
                  <a:latin typeface="inpin heiti" charset="-122"/>
                  <a:ea typeface="inpin heiti" charset="-122"/>
                </a:rPr>
                <a:t>04</a:t>
              </a:r>
              <a:endParaRPr lang="zh-CN" altLang="en-US" sz="1100" b="0" i="0" dirty="0">
                <a:solidFill>
                  <a:srgbClr val="FFFFFF"/>
                </a:solidFill>
                <a:latin typeface="inpin heiti" charset="-122"/>
                <a:ea typeface="inpin heiti" charset="-122"/>
              </a:endParaRPr>
            </a:p>
          </p:txBody>
        </p:sp>
      </p:grpSp>
      <p:sp>
        <p:nvSpPr>
          <p:cNvPr id="70" name="Text Placeholder 8">
            <a:extLst>
              <a:ext uri="{FF2B5EF4-FFF2-40B4-BE49-F238E27FC236}">
                <a16:creationId xmlns="" xmlns:a16="http://schemas.microsoft.com/office/drawing/2014/main" id="{876D2E7A-B349-46AF-A820-EAFD5EB986C3}"/>
              </a:ext>
            </a:extLst>
          </p:cNvPr>
          <p:cNvSpPr txBox="1">
            <a:spLocks/>
          </p:cNvSpPr>
          <p:nvPr userDrawn="1"/>
        </p:nvSpPr>
        <p:spPr>
          <a:xfrm>
            <a:off x="4398640" y="849660"/>
            <a:ext cx="3495354" cy="457200"/>
          </a:xfrm>
          <a:prstGeom prst="rect">
            <a:avLst/>
          </a:prstGeom>
        </p:spPr>
        <p:txBody>
          <a:bodyPr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zh-CN" altLang="en-US" sz="2800" b="0" i="0" dirty="0">
                <a:solidFill>
                  <a:schemeClr val="bg1"/>
                </a:solidFill>
                <a:latin typeface="inpin heiti" charset="-122"/>
                <a:ea typeface="inpin heiti" charset="-122"/>
              </a:rPr>
              <a:t>目录标题</a:t>
            </a:r>
            <a:endParaRPr lang="en-US" altLang="zh-CN" sz="2800" b="0" i="0" dirty="0">
              <a:solidFill>
                <a:schemeClr val="bg1"/>
              </a:solidFill>
              <a:latin typeface="inpin heiti" charset="-122"/>
              <a:ea typeface="inpin he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86001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5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0" grpId="1" animBg="1"/>
      <p:bldP spid="55" grpId="0" animBg="1"/>
      <p:bldP spid="55" grpId="1" animBg="1"/>
      <p:bldP spid="60" grpId="0" animBg="1"/>
      <p:bldP spid="60" grpId="1" animBg="1"/>
      <p:bldP spid="65" grpId="0" animBg="1"/>
      <p:bldP spid="65" grpId="1" animBg="1"/>
      <p:bldP spid="7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F7EA5545-99C2-4B5B-B905-10D5749D18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inpin heiti" charset="-122"/>
                <a:ea typeface="inpin heiti" charset="-122"/>
              </a:defRPr>
            </a:lvl1pPr>
          </a:lstStyle>
          <a:p>
            <a:fld id="{293A201E-61EC-4BD2-857C-623FEFF99B6C}" type="datetimeFigureOut">
              <a:rPr lang="zh-CN" altLang="en-US" smtClean="0"/>
              <a:pPr/>
              <a:t>2024/11/27</a:t>
            </a:fld>
            <a:endParaRPr lang="zh-CN" altLang="en-US" dirty="0"/>
          </a:p>
        </p:txBody>
      </p:sp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9DE3D818-B6B2-4206-98F9-6C05988C88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667001" y="-2667001"/>
            <a:ext cx="6858000" cy="12192002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="" xmlns:a16="http://schemas.microsoft.com/office/drawing/2014/main" id="{8F0BE3DF-E906-459F-8F58-9AF31A50084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557424" y="-1906387"/>
            <a:ext cx="8821889" cy="11756116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="" xmlns:a16="http://schemas.microsoft.com/office/drawing/2014/main" id="{C7D1D68C-3845-4D4A-AF1B-BC902021EE7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8711212" y="-2793895"/>
            <a:ext cx="8821889" cy="11756116"/>
          </a:xfrm>
          <a:prstGeom prst="rect">
            <a:avLst/>
          </a:prstGeom>
        </p:spPr>
      </p:pic>
      <p:sp>
        <p:nvSpPr>
          <p:cNvPr id="32" name="Freeform 6">
            <a:extLst>
              <a:ext uri="{FF2B5EF4-FFF2-40B4-BE49-F238E27FC236}">
                <a16:creationId xmlns="" xmlns:a16="http://schemas.microsoft.com/office/drawing/2014/main" id="{DF8E3A32-2EB9-4155-A613-B7CD33EAC443}"/>
              </a:ext>
            </a:extLst>
          </p:cNvPr>
          <p:cNvSpPr>
            <a:spLocks/>
          </p:cNvSpPr>
          <p:nvPr userDrawn="1"/>
        </p:nvSpPr>
        <p:spPr bwMode="auto">
          <a:xfrm>
            <a:off x="10317223" y="4831977"/>
            <a:ext cx="2726425" cy="1388895"/>
          </a:xfrm>
          <a:custGeom>
            <a:avLst/>
            <a:gdLst>
              <a:gd name="T0" fmla="*/ 716 w 1467"/>
              <a:gd name="T1" fmla="*/ 776 h 776"/>
              <a:gd name="T2" fmla="*/ 373 w 1467"/>
              <a:gd name="T3" fmla="*/ 776 h 776"/>
              <a:gd name="T4" fmla="*/ 117 w 1467"/>
              <a:gd name="T5" fmla="*/ 776 h 776"/>
              <a:gd name="T6" fmla="*/ 8 w 1467"/>
              <a:gd name="T7" fmla="*/ 691 h 776"/>
              <a:gd name="T8" fmla="*/ 1 w 1467"/>
              <a:gd name="T9" fmla="*/ 627 h 776"/>
              <a:gd name="T10" fmla="*/ 41 w 1467"/>
              <a:gd name="T11" fmla="*/ 487 h 776"/>
              <a:gd name="T12" fmla="*/ 125 w 1467"/>
              <a:gd name="T13" fmla="*/ 405 h 776"/>
              <a:gd name="T14" fmla="*/ 247 w 1467"/>
              <a:gd name="T15" fmla="*/ 359 h 776"/>
              <a:gd name="T16" fmla="*/ 339 w 1467"/>
              <a:gd name="T17" fmla="*/ 345 h 776"/>
              <a:gd name="T18" fmla="*/ 346 w 1467"/>
              <a:gd name="T19" fmla="*/ 338 h 776"/>
              <a:gd name="T20" fmla="*/ 481 w 1467"/>
              <a:gd name="T21" fmla="*/ 92 h 776"/>
              <a:gd name="T22" fmla="*/ 632 w 1467"/>
              <a:gd name="T23" fmla="*/ 11 h 776"/>
              <a:gd name="T24" fmla="*/ 742 w 1467"/>
              <a:gd name="T25" fmla="*/ 2 h 776"/>
              <a:gd name="T26" fmla="*/ 869 w 1467"/>
              <a:gd name="T27" fmla="*/ 32 h 776"/>
              <a:gd name="T28" fmla="*/ 1008 w 1467"/>
              <a:gd name="T29" fmla="*/ 153 h 776"/>
              <a:gd name="T30" fmla="*/ 1030 w 1467"/>
              <a:gd name="T31" fmla="*/ 186 h 776"/>
              <a:gd name="T32" fmla="*/ 1037 w 1467"/>
              <a:gd name="T33" fmla="*/ 190 h 776"/>
              <a:gd name="T34" fmla="*/ 1127 w 1467"/>
              <a:gd name="T35" fmla="*/ 185 h 776"/>
              <a:gd name="T36" fmla="*/ 1226 w 1467"/>
              <a:gd name="T37" fmla="*/ 222 h 776"/>
              <a:gd name="T38" fmla="*/ 1277 w 1467"/>
              <a:gd name="T39" fmla="*/ 334 h 776"/>
              <a:gd name="T40" fmla="*/ 1272 w 1467"/>
              <a:gd name="T41" fmla="*/ 427 h 776"/>
              <a:gd name="T42" fmla="*/ 1276 w 1467"/>
              <a:gd name="T43" fmla="*/ 435 h 776"/>
              <a:gd name="T44" fmla="*/ 1321 w 1467"/>
              <a:gd name="T45" fmla="*/ 453 h 776"/>
              <a:gd name="T46" fmla="*/ 1406 w 1467"/>
              <a:gd name="T47" fmla="*/ 495 h 776"/>
              <a:gd name="T48" fmla="*/ 1463 w 1467"/>
              <a:gd name="T49" fmla="*/ 606 h 776"/>
              <a:gd name="T50" fmla="*/ 1461 w 1467"/>
              <a:gd name="T51" fmla="*/ 680 h 776"/>
              <a:gd name="T52" fmla="*/ 1401 w 1467"/>
              <a:gd name="T53" fmla="*/ 756 h 776"/>
              <a:gd name="T54" fmla="*/ 1305 w 1467"/>
              <a:gd name="T55" fmla="*/ 776 h 776"/>
              <a:gd name="T56" fmla="*/ 935 w 1467"/>
              <a:gd name="T57" fmla="*/ 776 h 776"/>
              <a:gd name="T58" fmla="*/ 716 w 1467"/>
              <a:gd name="T59" fmla="*/ 776 h 7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1467" h="776">
                <a:moveTo>
                  <a:pt x="716" y="776"/>
                </a:moveTo>
                <a:cubicBezTo>
                  <a:pt x="602" y="776"/>
                  <a:pt x="488" y="776"/>
                  <a:pt x="373" y="776"/>
                </a:cubicBezTo>
                <a:cubicBezTo>
                  <a:pt x="288" y="776"/>
                  <a:pt x="203" y="776"/>
                  <a:pt x="117" y="776"/>
                </a:cubicBezTo>
                <a:cubicBezTo>
                  <a:pt x="68" y="775"/>
                  <a:pt x="22" y="740"/>
                  <a:pt x="8" y="691"/>
                </a:cubicBezTo>
                <a:cubicBezTo>
                  <a:pt x="1" y="671"/>
                  <a:pt x="0" y="649"/>
                  <a:pt x="1" y="627"/>
                </a:cubicBezTo>
                <a:cubicBezTo>
                  <a:pt x="2" y="577"/>
                  <a:pt x="15" y="530"/>
                  <a:pt x="41" y="487"/>
                </a:cubicBezTo>
                <a:cubicBezTo>
                  <a:pt x="62" y="452"/>
                  <a:pt x="92" y="426"/>
                  <a:pt x="125" y="405"/>
                </a:cubicBezTo>
                <a:cubicBezTo>
                  <a:pt x="163" y="381"/>
                  <a:pt x="204" y="367"/>
                  <a:pt x="247" y="359"/>
                </a:cubicBezTo>
                <a:cubicBezTo>
                  <a:pt x="277" y="354"/>
                  <a:pt x="308" y="350"/>
                  <a:pt x="339" y="345"/>
                </a:cubicBezTo>
                <a:cubicBezTo>
                  <a:pt x="344" y="344"/>
                  <a:pt x="345" y="342"/>
                  <a:pt x="346" y="338"/>
                </a:cubicBezTo>
                <a:cubicBezTo>
                  <a:pt x="364" y="240"/>
                  <a:pt x="409" y="158"/>
                  <a:pt x="481" y="92"/>
                </a:cubicBezTo>
                <a:cubicBezTo>
                  <a:pt x="524" y="52"/>
                  <a:pt x="575" y="24"/>
                  <a:pt x="632" y="11"/>
                </a:cubicBezTo>
                <a:cubicBezTo>
                  <a:pt x="668" y="2"/>
                  <a:pt x="705" y="0"/>
                  <a:pt x="742" y="2"/>
                </a:cubicBezTo>
                <a:cubicBezTo>
                  <a:pt x="786" y="4"/>
                  <a:pt x="828" y="13"/>
                  <a:pt x="869" y="32"/>
                </a:cubicBezTo>
                <a:cubicBezTo>
                  <a:pt x="926" y="58"/>
                  <a:pt x="972" y="99"/>
                  <a:pt x="1008" y="153"/>
                </a:cubicBezTo>
                <a:cubicBezTo>
                  <a:pt x="1016" y="164"/>
                  <a:pt x="1023" y="175"/>
                  <a:pt x="1030" y="186"/>
                </a:cubicBezTo>
                <a:cubicBezTo>
                  <a:pt x="1032" y="189"/>
                  <a:pt x="1034" y="190"/>
                  <a:pt x="1037" y="190"/>
                </a:cubicBezTo>
                <a:cubicBezTo>
                  <a:pt x="1067" y="186"/>
                  <a:pt x="1097" y="183"/>
                  <a:pt x="1127" y="185"/>
                </a:cubicBezTo>
                <a:cubicBezTo>
                  <a:pt x="1163" y="188"/>
                  <a:pt x="1197" y="198"/>
                  <a:pt x="1226" y="222"/>
                </a:cubicBezTo>
                <a:cubicBezTo>
                  <a:pt x="1259" y="251"/>
                  <a:pt x="1275" y="289"/>
                  <a:pt x="1277" y="334"/>
                </a:cubicBezTo>
                <a:cubicBezTo>
                  <a:pt x="1279" y="365"/>
                  <a:pt x="1276" y="396"/>
                  <a:pt x="1272" y="427"/>
                </a:cubicBezTo>
                <a:cubicBezTo>
                  <a:pt x="1271" y="431"/>
                  <a:pt x="1273" y="433"/>
                  <a:pt x="1276" y="435"/>
                </a:cubicBezTo>
                <a:cubicBezTo>
                  <a:pt x="1290" y="445"/>
                  <a:pt x="1305" y="449"/>
                  <a:pt x="1321" y="453"/>
                </a:cubicBezTo>
                <a:cubicBezTo>
                  <a:pt x="1353" y="459"/>
                  <a:pt x="1382" y="472"/>
                  <a:pt x="1406" y="495"/>
                </a:cubicBezTo>
                <a:cubicBezTo>
                  <a:pt x="1439" y="524"/>
                  <a:pt x="1457" y="562"/>
                  <a:pt x="1463" y="606"/>
                </a:cubicBezTo>
                <a:cubicBezTo>
                  <a:pt x="1467" y="631"/>
                  <a:pt x="1466" y="655"/>
                  <a:pt x="1461" y="680"/>
                </a:cubicBezTo>
                <a:cubicBezTo>
                  <a:pt x="1454" y="717"/>
                  <a:pt x="1432" y="741"/>
                  <a:pt x="1401" y="756"/>
                </a:cubicBezTo>
                <a:cubicBezTo>
                  <a:pt x="1371" y="771"/>
                  <a:pt x="1338" y="776"/>
                  <a:pt x="1305" y="776"/>
                </a:cubicBezTo>
                <a:cubicBezTo>
                  <a:pt x="1182" y="776"/>
                  <a:pt x="1058" y="776"/>
                  <a:pt x="935" y="776"/>
                </a:cubicBezTo>
                <a:cubicBezTo>
                  <a:pt x="862" y="776"/>
                  <a:pt x="789" y="776"/>
                  <a:pt x="716" y="776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 b="0" i="0" dirty="0">
              <a:latin typeface="inpin heiti" charset="-122"/>
              <a:ea typeface="inpin heiti" charset="-122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="" xmlns:a16="http://schemas.microsoft.com/office/drawing/2014/main" id="{609240A1-7577-41C2-A8ED-4EB887F0E82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266342" y="2693554"/>
            <a:ext cx="4169747" cy="4164445"/>
          </a:xfrm>
          <a:prstGeom prst="rect">
            <a:avLst/>
          </a:prstGeom>
        </p:spPr>
      </p:pic>
      <p:grpSp>
        <p:nvGrpSpPr>
          <p:cNvPr id="19" name="Group 4">
            <a:extLst>
              <a:ext uri="{FF2B5EF4-FFF2-40B4-BE49-F238E27FC236}">
                <a16:creationId xmlns="" xmlns:a16="http://schemas.microsoft.com/office/drawing/2014/main" id="{26D6118C-43E6-4300-8AFF-30D15D9B4C7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617664" y="607274"/>
            <a:ext cx="3268101" cy="1660796"/>
            <a:chOff x="1523" y="-452"/>
            <a:chExt cx="3727" cy="1894"/>
          </a:xfrm>
        </p:grpSpPr>
        <p:sp>
          <p:nvSpPr>
            <p:cNvPr id="20" name="AutoShape 3">
              <a:extLst>
                <a:ext uri="{FF2B5EF4-FFF2-40B4-BE49-F238E27FC236}">
                  <a16:creationId xmlns="" xmlns:a16="http://schemas.microsoft.com/office/drawing/2014/main" id="{A13AF09C-394E-43F1-8126-F7CE92F774E8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523" y="295"/>
              <a:ext cx="1885" cy="1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1" name="Freeform 6">
              <a:extLst>
                <a:ext uri="{FF2B5EF4-FFF2-40B4-BE49-F238E27FC236}">
                  <a16:creationId xmlns="" xmlns:a16="http://schemas.microsoft.com/office/drawing/2014/main" id="{23BD0E64-FD57-4D97-B046-60489D8046E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49" y="-452"/>
              <a:ext cx="1701" cy="899"/>
            </a:xfrm>
            <a:custGeom>
              <a:avLst/>
              <a:gdLst>
                <a:gd name="T0" fmla="*/ 716 w 1467"/>
                <a:gd name="T1" fmla="*/ 776 h 776"/>
                <a:gd name="T2" fmla="*/ 373 w 1467"/>
                <a:gd name="T3" fmla="*/ 776 h 776"/>
                <a:gd name="T4" fmla="*/ 117 w 1467"/>
                <a:gd name="T5" fmla="*/ 776 h 776"/>
                <a:gd name="T6" fmla="*/ 8 w 1467"/>
                <a:gd name="T7" fmla="*/ 691 h 776"/>
                <a:gd name="T8" fmla="*/ 1 w 1467"/>
                <a:gd name="T9" fmla="*/ 627 h 776"/>
                <a:gd name="T10" fmla="*/ 41 w 1467"/>
                <a:gd name="T11" fmla="*/ 487 h 776"/>
                <a:gd name="T12" fmla="*/ 125 w 1467"/>
                <a:gd name="T13" fmla="*/ 405 h 776"/>
                <a:gd name="T14" fmla="*/ 247 w 1467"/>
                <a:gd name="T15" fmla="*/ 359 h 776"/>
                <a:gd name="T16" fmla="*/ 339 w 1467"/>
                <a:gd name="T17" fmla="*/ 345 h 776"/>
                <a:gd name="T18" fmla="*/ 346 w 1467"/>
                <a:gd name="T19" fmla="*/ 338 h 776"/>
                <a:gd name="T20" fmla="*/ 481 w 1467"/>
                <a:gd name="T21" fmla="*/ 92 h 776"/>
                <a:gd name="T22" fmla="*/ 632 w 1467"/>
                <a:gd name="T23" fmla="*/ 11 h 776"/>
                <a:gd name="T24" fmla="*/ 742 w 1467"/>
                <a:gd name="T25" fmla="*/ 2 h 776"/>
                <a:gd name="T26" fmla="*/ 869 w 1467"/>
                <a:gd name="T27" fmla="*/ 32 h 776"/>
                <a:gd name="T28" fmla="*/ 1008 w 1467"/>
                <a:gd name="T29" fmla="*/ 153 h 776"/>
                <a:gd name="T30" fmla="*/ 1030 w 1467"/>
                <a:gd name="T31" fmla="*/ 186 h 776"/>
                <a:gd name="T32" fmla="*/ 1037 w 1467"/>
                <a:gd name="T33" fmla="*/ 190 h 776"/>
                <a:gd name="T34" fmla="*/ 1127 w 1467"/>
                <a:gd name="T35" fmla="*/ 185 h 776"/>
                <a:gd name="T36" fmla="*/ 1226 w 1467"/>
                <a:gd name="T37" fmla="*/ 222 h 776"/>
                <a:gd name="T38" fmla="*/ 1277 w 1467"/>
                <a:gd name="T39" fmla="*/ 334 h 776"/>
                <a:gd name="T40" fmla="*/ 1272 w 1467"/>
                <a:gd name="T41" fmla="*/ 427 h 776"/>
                <a:gd name="T42" fmla="*/ 1276 w 1467"/>
                <a:gd name="T43" fmla="*/ 435 h 776"/>
                <a:gd name="T44" fmla="*/ 1321 w 1467"/>
                <a:gd name="T45" fmla="*/ 453 h 776"/>
                <a:gd name="T46" fmla="*/ 1406 w 1467"/>
                <a:gd name="T47" fmla="*/ 495 h 776"/>
                <a:gd name="T48" fmla="*/ 1463 w 1467"/>
                <a:gd name="T49" fmla="*/ 606 h 776"/>
                <a:gd name="T50" fmla="*/ 1461 w 1467"/>
                <a:gd name="T51" fmla="*/ 680 h 776"/>
                <a:gd name="T52" fmla="*/ 1401 w 1467"/>
                <a:gd name="T53" fmla="*/ 756 h 776"/>
                <a:gd name="T54" fmla="*/ 1305 w 1467"/>
                <a:gd name="T55" fmla="*/ 776 h 776"/>
                <a:gd name="T56" fmla="*/ 935 w 1467"/>
                <a:gd name="T57" fmla="*/ 776 h 776"/>
                <a:gd name="T58" fmla="*/ 716 w 1467"/>
                <a:gd name="T59" fmla="*/ 776 h 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467" h="776">
                  <a:moveTo>
                    <a:pt x="716" y="776"/>
                  </a:moveTo>
                  <a:cubicBezTo>
                    <a:pt x="602" y="776"/>
                    <a:pt x="488" y="776"/>
                    <a:pt x="373" y="776"/>
                  </a:cubicBezTo>
                  <a:cubicBezTo>
                    <a:pt x="288" y="776"/>
                    <a:pt x="203" y="776"/>
                    <a:pt x="117" y="776"/>
                  </a:cubicBezTo>
                  <a:cubicBezTo>
                    <a:pt x="68" y="775"/>
                    <a:pt x="22" y="740"/>
                    <a:pt x="8" y="691"/>
                  </a:cubicBezTo>
                  <a:cubicBezTo>
                    <a:pt x="1" y="671"/>
                    <a:pt x="0" y="649"/>
                    <a:pt x="1" y="627"/>
                  </a:cubicBezTo>
                  <a:cubicBezTo>
                    <a:pt x="2" y="577"/>
                    <a:pt x="15" y="530"/>
                    <a:pt x="41" y="487"/>
                  </a:cubicBezTo>
                  <a:cubicBezTo>
                    <a:pt x="62" y="452"/>
                    <a:pt x="92" y="426"/>
                    <a:pt x="125" y="405"/>
                  </a:cubicBezTo>
                  <a:cubicBezTo>
                    <a:pt x="163" y="381"/>
                    <a:pt x="204" y="367"/>
                    <a:pt x="247" y="359"/>
                  </a:cubicBezTo>
                  <a:cubicBezTo>
                    <a:pt x="277" y="354"/>
                    <a:pt x="308" y="350"/>
                    <a:pt x="339" y="345"/>
                  </a:cubicBezTo>
                  <a:cubicBezTo>
                    <a:pt x="344" y="344"/>
                    <a:pt x="345" y="342"/>
                    <a:pt x="346" y="338"/>
                  </a:cubicBezTo>
                  <a:cubicBezTo>
                    <a:pt x="364" y="240"/>
                    <a:pt x="409" y="158"/>
                    <a:pt x="481" y="92"/>
                  </a:cubicBezTo>
                  <a:cubicBezTo>
                    <a:pt x="524" y="52"/>
                    <a:pt x="575" y="24"/>
                    <a:pt x="632" y="11"/>
                  </a:cubicBezTo>
                  <a:cubicBezTo>
                    <a:pt x="668" y="2"/>
                    <a:pt x="705" y="0"/>
                    <a:pt x="742" y="2"/>
                  </a:cubicBezTo>
                  <a:cubicBezTo>
                    <a:pt x="786" y="4"/>
                    <a:pt x="828" y="13"/>
                    <a:pt x="869" y="32"/>
                  </a:cubicBezTo>
                  <a:cubicBezTo>
                    <a:pt x="926" y="58"/>
                    <a:pt x="972" y="99"/>
                    <a:pt x="1008" y="153"/>
                  </a:cubicBezTo>
                  <a:cubicBezTo>
                    <a:pt x="1016" y="164"/>
                    <a:pt x="1023" y="175"/>
                    <a:pt x="1030" y="186"/>
                  </a:cubicBezTo>
                  <a:cubicBezTo>
                    <a:pt x="1032" y="189"/>
                    <a:pt x="1034" y="190"/>
                    <a:pt x="1037" y="190"/>
                  </a:cubicBezTo>
                  <a:cubicBezTo>
                    <a:pt x="1067" y="186"/>
                    <a:pt x="1097" y="183"/>
                    <a:pt x="1127" y="185"/>
                  </a:cubicBezTo>
                  <a:cubicBezTo>
                    <a:pt x="1163" y="188"/>
                    <a:pt x="1197" y="198"/>
                    <a:pt x="1226" y="222"/>
                  </a:cubicBezTo>
                  <a:cubicBezTo>
                    <a:pt x="1259" y="251"/>
                    <a:pt x="1275" y="289"/>
                    <a:pt x="1277" y="334"/>
                  </a:cubicBezTo>
                  <a:cubicBezTo>
                    <a:pt x="1279" y="365"/>
                    <a:pt x="1276" y="396"/>
                    <a:pt x="1272" y="427"/>
                  </a:cubicBezTo>
                  <a:cubicBezTo>
                    <a:pt x="1271" y="431"/>
                    <a:pt x="1273" y="433"/>
                    <a:pt x="1276" y="435"/>
                  </a:cubicBezTo>
                  <a:cubicBezTo>
                    <a:pt x="1290" y="445"/>
                    <a:pt x="1305" y="449"/>
                    <a:pt x="1321" y="453"/>
                  </a:cubicBezTo>
                  <a:cubicBezTo>
                    <a:pt x="1353" y="459"/>
                    <a:pt x="1382" y="472"/>
                    <a:pt x="1406" y="495"/>
                  </a:cubicBezTo>
                  <a:cubicBezTo>
                    <a:pt x="1439" y="524"/>
                    <a:pt x="1457" y="562"/>
                    <a:pt x="1463" y="606"/>
                  </a:cubicBezTo>
                  <a:cubicBezTo>
                    <a:pt x="1467" y="631"/>
                    <a:pt x="1466" y="655"/>
                    <a:pt x="1461" y="680"/>
                  </a:cubicBezTo>
                  <a:cubicBezTo>
                    <a:pt x="1454" y="717"/>
                    <a:pt x="1432" y="741"/>
                    <a:pt x="1401" y="756"/>
                  </a:cubicBezTo>
                  <a:cubicBezTo>
                    <a:pt x="1371" y="771"/>
                    <a:pt x="1338" y="776"/>
                    <a:pt x="1305" y="776"/>
                  </a:cubicBezTo>
                  <a:cubicBezTo>
                    <a:pt x="1182" y="776"/>
                    <a:pt x="1058" y="776"/>
                    <a:pt x="935" y="776"/>
                  </a:cubicBezTo>
                  <a:cubicBezTo>
                    <a:pt x="862" y="776"/>
                    <a:pt x="789" y="776"/>
                    <a:pt x="716" y="7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</p:grpSp>
      <p:grpSp>
        <p:nvGrpSpPr>
          <p:cNvPr id="23" name="Group 9">
            <a:extLst>
              <a:ext uri="{FF2B5EF4-FFF2-40B4-BE49-F238E27FC236}">
                <a16:creationId xmlns="" xmlns:a16="http://schemas.microsoft.com/office/drawing/2014/main" id="{117E0541-174C-4B23-9982-A139A879BEB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851922" y="317362"/>
            <a:ext cx="2052921" cy="1461717"/>
            <a:chOff x="899" y="525"/>
            <a:chExt cx="2205" cy="1570"/>
          </a:xfrm>
        </p:grpSpPr>
        <p:sp>
          <p:nvSpPr>
            <p:cNvPr id="24" name="AutoShape 8">
              <a:extLst>
                <a:ext uri="{FF2B5EF4-FFF2-40B4-BE49-F238E27FC236}">
                  <a16:creationId xmlns="" xmlns:a16="http://schemas.microsoft.com/office/drawing/2014/main" id="{43C1E9F5-8A52-40A9-B51C-743F4E9E0619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899" y="525"/>
              <a:ext cx="2205" cy="15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5" name="Freeform 11">
              <a:extLst>
                <a:ext uri="{FF2B5EF4-FFF2-40B4-BE49-F238E27FC236}">
                  <a16:creationId xmlns="" xmlns:a16="http://schemas.microsoft.com/office/drawing/2014/main" id="{6D895CB4-C9AF-49F5-BACE-DAB235B93D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99" y="557"/>
              <a:ext cx="2021" cy="1069"/>
            </a:xfrm>
            <a:custGeom>
              <a:avLst/>
              <a:gdLst>
                <a:gd name="T0" fmla="*/ 850 w 1743"/>
                <a:gd name="T1" fmla="*/ 922 h 923"/>
                <a:gd name="T2" fmla="*/ 443 w 1743"/>
                <a:gd name="T3" fmla="*/ 922 h 923"/>
                <a:gd name="T4" fmla="*/ 139 w 1743"/>
                <a:gd name="T5" fmla="*/ 922 h 923"/>
                <a:gd name="T6" fmla="*/ 8 w 1743"/>
                <a:gd name="T7" fmla="*/ 821 h 923"/>
                <a:gd name="T8" fmla="*/ 0 w 1743"/>
                <a:gd name="T9" fmla="*/ 745 h 923"/>
                <a:gd name="T10" fmla="*/ 48 w 1743"/>
                <a:gd name="T11" fmla="*/ 579 h 923"/>
                <a:gd name="T12" fmla="*/ 148 w 1743"/>
                <a:gd name="T13" fmla="*/ 481 h 923"/>
                <a:gd name="T14" fmla="*/ 293 w 1743"/>
                <a:gd name="T15" fmla="*/ 427 h 923"/>
                <a:gd name="T16" fmla="*/ 402 w 1743"/>
                <a:gd name="T17" fmla="*/ 410 h 923"/>
                <a:gd name="T18" fmla="*/ 410 w 1743"/>
                <a:gd name="T19" fmla="*/ 402 h 923"/>
                <a:gd name="T20" fmla="*/ 570 w 1743"/>
                <a:gd name="T21" fmla="*/ 109 h 923"/>
                <a:gd name="T22" fmla="*/ 750 w 1743"/>
                <a:gd name="T23" fmla="*/ 13 h 923"/>
                <a:gd name="T24" fmla="*/ 881 w 1743"/>
                <a:gd name="T25" fmla="*/ 3 h 923"/>
                <a:gd name="T26" fmla="*/ 1031 w 1743"/>
                <a:gd name="T27" fmla="*/ 38 h 923"/>
                <a:gd name="T28" fmla="*/ 1198 w 1743"/>
                <a:gd name="T29" fmla="*/ 182 h 923"/>
                <a:gd name="T30" fmla="*/ 1223 w 1743"/>
                <a:gd name="T31" fmla="*/ 221 h 923"/>
                <a:gd name="T32" fmla="*/ 1232 w 1743"/>
                <a:gd name="T33" fmla="*/ 225 h 923"/>
                <a:gd name="T34" fmla="*/ 1338 w 1743"/>
                <a:gd name="T35" fmla="*/ 220 h 923"/>
                <a:gd name="T36" fmla="*/ 1456 w 1743"/>
                <a:gd name="T37" fmla="*/ 264 h 923"/>
                <a:gd name="T38" fmla="*/ 1517 w 1743"/>
                <a:gd name="T39" fmla="*/ 397 h 923"/>
                <a:gd name="T40" fmla="*/ 1510 w 1743"/>
                <a:gd name="T41" fmla="*/ 507 h 923"/>
                <a:gd name="T42" fmla="*/ 1515 w 1743"/>
                <a:gd name="T43" fmla="*/ 517 h 923"/>
                <a:gd name="T44" fmla="*/ 1569 w 1743"/>
                <a:gd name="T45" fmla="*/ 538 h 923"/>
                <a:gd name="T46" fmla="*/ 1670 w 1743"/>
                <a:gd name="T47" fmla="*/ 588 h 923"/>
                <a:gd name="T48" fmla="*/ 1738 w 1743"/>
                <a:gd name="T49" fmla="*/ 720 h 923"/>
                <a:gd name="T50" fmla="*/ 1736 w 1743"/>
                <a:gd name="T51" fmla="*/ 808 h 923"/>
                <a:gd name="T52" fmla="*/ 1664 w 1743"/>
                <a:gd name="T53" fmla="*/ 899 h 923"/>
                <a:gd name="T54" fmla="*/ 1550 w 1743"/>
                <a:gd name="T55" fmla="*/ 922 h 923"/>
                <a:gd name="T56" fmla="*/ 1110 w 1743"/>
                <a:gd name="T57" fmla="*/ 922 h 923"/>
                <a:gd name="T58" fmla="*/ 850 w 1743"/>
                <a:gd name="T59" fmla="*/ 922 h 923"/>
                <a:gd name="T60" fmla="*/ 850 w 1743"/>
                <a:gd name="T61" fmla="*/ 922 h 9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743" h="923">
                  <a:moveTo>
                    <a:pt x="850" y="922"/>
                  </a:moveTo>
                  <a:cubicBezTo>
                    <a:pt x="714" y="922"/>
                    <a:pt x="579" y="923"/>
                    <a:pt x="443" y="922"/>
                  </a:cubicBezTo>
                  <a:cubicBezTo>
                    <a:pt x="341" y="922"/>
                    <a:pt x="240" y="922"/>
                    <a:pt x="139" y="922"/>
                  </a:cubicBezTo>
                  <a:cubicBezTo>
                    <a:pt x="80" y="921"/>
                    <a:pt x="26" y="880"/>
                    <a:pt x="8" y="821"/>
                  </a:cubicBezTo>
                  <a:cubicBezTo>
                    <a:pt x="1" y="797"/>
                    <a:pt x="0" y="771"/>
                    <a:pt x="0" y="745"/>
                  </a:cubicBezTo>
                  <a:cubicBezTo>
                    <a:pt x="2" y="685"/>
                    <a:pt x="17" y="629"/>
                    <a:pt x="48" y="579"/>
                  </a:cubicBezTo>
                  <a:cubicBezTo>
                    <a:pt x="74" y="537"/>
                    <a:pt x="108" y="506"/>
                    <a:pt x="148" y="481"/>
                  </a:cubicBezTo>
                  <a:cubicBezTo>
                    <a:pt x="193" y="453"/>
                    <a:pt x="242" y="437"/>
                    <a:pt x="293" y="427"/>
                  </a:cubicBezTo>
                  <a:cubicBezTo>
                    <a:pt x="329" y="420"/>
                    <a:pt x="366" y="415"/>
                    <a:pt x="402" y="410"/>
                  </a:cubicBezTo>
                  <a:cubicBezTo>
                    <a:pt x="408" y="409"/>
                    <a:pt x="409" y="407"/>
                    <a:pt x="410" y="402"/>
                  </a:cubicBezTo>
                  <a:cubicBezTo>
                    <a:pt x="432" y="285"/>
                    <a:pt x="485" y="188"/>
                    <a:pt x="570" y="109"/>
                  </a:cubicBezTo>
                  <a:cubicBezTo>
                    <a:pt x="622" y="62"/>
                    <a:pt x="682" y="29"/>
                    <a:pt x="750" y="13"/>
                  </a:cubicBezTo>
                  <a:cubicBezTo>
                    <a:pt x="793" y="2"/>
                    <a:pt x="837" y="0"/>
                    <a:pt x="881" y="3"/>
                  </a:cubicBezTo>
                  <a:cubicBezTo>
                    <a:pt x="933" y="5"/>
                    <a:pt x="983" y="16"/>
                    <a:pt x="1031" y="38"/>
                  </a:cubicBezTo>
                  <a:cubicBezTo>
                    <a:pt x="1100" y="69"/>
                    <a:pt x="1155" y="118"/>
                    <a:pt x="1198" y="182"/>
                  </a:cubicBezTo>
                  <a:cubicBezTo>
                    <a:pt x="1206" y="195"/>
                    <a:pt x="1215" y="208"/>
                    <a:pt x="1223" y="221"/>
                  </a:cubicBezTo>
                  <a:cubicBezTo>
                    <a:pt x="1225" y="225"/>
                    <a:pt x="1228" y="226"/>
                    <a:pt x="1232" y="225"/>
                  </a:cubicBezTo>
                  <a:cubicBezTo>
                    <a:pt x="1267" y="221"/>
                    <a:pt x="1302" y="217"/>
                    <a:pt x="1338" y="220"/>
                  </a:cubicBezTo>
                  <a:cubicBezTo>
                    <a:pt x="1381" y="223"/>
                    <a:pt x="1421" y="235"/>
                    <a:pt x="1456" y="264"/>
                  </a:cubicBezTo>
                  <a:cubicBezTo>
                    <a:pt x="1496" y="299"/>
                    <a:pt x="1515" y="343"/>
                    <a:pt x="1517" y="397"/>
                  </a:cubicBezTo>
                  <a:cubicBezTo>
                    <a:pt x="1519" y="434"/>
                    <a:pt x="1515" y="470"/>
                    <a:pt x="1510" y="507"/>
                  </a:cubicBezTo>
                  <a:cubicBezTo>
                    <a:pt x="1510" y="512"/>
                    <a:pt x="1512" y="515"/>
                    <a:pt x="1515" y="517"/>
                  </a:cubicBezTo>
                  <a:cubicBezTo>
                    <a:pt x="1532" y="528"/>
                    <a:pt x="1550" y="534"/>
                    <a:pt x="1569" y="538"/>
                  </a:cubicBezTo>
                  <a:cubicBezTo>
                    <a:pt x="1607" y="546"/>
                    <a:pt x="1641" y="561"/>
                    <a:pt x="1670" y="588"/>
                  </a:cubicBezTo>
                  <a:cubicBezTo>
                    <a:pt x="1709" y="623"/>
                    <a:pt x="1730" y="668"/>
                    <a:pt x="1738" y="720"/>
                  </a:cubicBezTo>
                  <a:cubicBezTo>
                    <a:pt x="1743" y="750"/>
                    <a:pt x="1741" y="779"/>
                    <a:pt x="1736" y="808"/>
                  </a:cubicBezTo>
                  <a:cubicBezTo>
                    <a:pt x="1727" y="852"/>
                    <a:pt x="1701" y="880"/>
                    <a:pt x="1664" y="899"/>
                  </a:cubicBezTo>
                  <a:cubicBezTo>
                    <a:pt x="1628" y="917"/>
                    <a:pt x="1590" y="922"/>
                    <a:pt x="1550" y="922"/>
                  </a:cubicBezTo>
                  <a:cubicBezTo>
                    <a:pt x="1403" y="922"/>
                    <a:pt x="1257" y="922"/>
                    <a:pt x="1110" y="922"/>
                  </a:cubicBezTo>
                  <a:cubicBezTo>
                    <a:pt x="1023" y="922"/>
                    <a:pt x="937" y="922"/>
                    <a:pt x="850" y="922"/>
                  </a:cubicBezTo>
                  <a:cubicBezTo>
                    <a:pt x="850" y="922"/>
                    <a:pt x="850" y="922"/>
                    <a:pt x="850" y="92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6" name="Freeform 15">
              <a:extLst>
                <a:ext uri="{FF2B5EF4-FFF2-40B4-BE49-F238E27FC236}">
                  <a16:creationId xmlns="" xmlns:a16="http://schemas.microsoft.com/office/drawing/2014/main" id="{F96EE456-0EAD-4A28-86AC-81E3D0725C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34" y="1290"/>
              <a:ext cx="1236" cy="654"/>
            </a:xfrm>
            <a:custGeom>
              <a:avLst/>
              <a:gdLst>
                <a:gd name="T0" fmla="*/ 520 w 1066"/>
                <a:gd name="T1" fmla="*/ 564 h 565"/>
                <a:gd name="T2" fmla="*/ 271 w 1066"/>
                <a:gd name="T3" fmla="*/ 564 h 565"/>
                <a:gd name="T4" fmla="*/ 85 w 1066"/>
                <a:gd name="T5" fmla="*/ 564 h 565"/>
                <a:gd name="T6" fmla="*/ 5 w 1066"/>
                <a:gd name="T7" fmla="*/ 503 h 565"/>
                <a:gd name="T8" fmla="*/ 0 w 1066"/>
                <a:gd name="T9" fmla="*/ 456 h 565"/>
                <a:gd name="T10" fmla="*/ 29 w 1066"/>
                <a:gd name="T11" fmla="*/ 354 h 565"/>
                <a:gd name="T12" fmla="*/ 90 w 1066"/>
                <a:gd name="T13" fmla="*/ 294 h 565"/>
                <a:gd name="T14" fmla="*/ 179 w 1066"/>
                <a:gd name="T15" fmla="*/ 261 h 565"/>
                <a:gd name="T16" fmla="*/ 246 w 1066"/>
                <a:gd name="T17" fmla="*/ 251 h 565"/>
                <a:gd name="T18" fmla="*/ 251 w 1066"/>
                <a:gd name="T19" fmla="*/ 246 h 565"/>
                <a:gd name="T20" fmla="*/ 349 w 1066"/>
                <a:gd name="T21" fmla="*/ 67 h 565"/>
                <a:gd name="T22" fmla="*/ 459 w 1066"/>
                <a:gd name="T23" fmla="*/ 7 h 565"/>
                <a:gd name="T24" fmla="*/ 539 w 1066"/>
                <a:gd name="T25" fmla="*/ 1 h 565"/>
                <a:gd name="T26" fmla="*/ 631 w 1066"/>
                <a:gd name="T27" fmla="*/ 23 h 565"/>
                <a:gd name="T28" fmla="*/ 733 w 1066"/>
                <a:gd name="T29" fmla="*/ 111 h 565"/>
                <a:gd name="T30" fmla="*/ 748 w 1066"/>
                <a:gd name="T31" fmla="*/ 135 h 565"/>
                <a:gd name="T32" fmla="*/ 754 w 1066"/>
                <a:gd name="T33" fmla="*/ 138 h 565"/>
                <a:gd name="T34" fmla="*/ 819 w 1066"/>
                <a:gd name="T35" fmla="*/ 135 h 565"/>
                <a:gd name="T36" fmla="*/ 891 w 1066"/>
                <a:gd name="T37" fmla="*/ 162 h 565"/>
                <a:gd name="T38" fmla="*/ 928 w 1066"/>
                <a:gd name="T39" fmla="*/ 243 h 565"/>
                <a:gd name="T40" fmla="*/ 924 w 1066"/>
                <a:gd name="T41" fmla="*/ 310 h 565"/>
                <a:gd name="T42" fmla="*/ 927 w 1066"/>
                <a:gd name="T43" fmla="*/ 316 h 565"/>
                <a:gd name="T44" fmla="*/ 960 w 1066"/>
                <a:gd name="T45" fmla="*/ 329 h 565"/>
                <a:gd name="T46" fmla="*/ 1022 w 1066"/>
                <a:gd name="T47" fmla="*/ 359 h 565"/>
                <a:gd name="T48" fmla="*/ 1064 w 1066"/>
                <a:gd name="T49" fmla="*/ 441 h 565"/>
                <a:gd name="T50" fmla="*/ 1062 w 1066"/>
                <a:gd name="T51" fmla="*/ 494 h 565"/>
                <a:gd name="T52" fmla="*/ 1019 w 1066"/>
                <a:gd name="T53" fmla="*/ 550 h 565"/>
                <a:gd name="T54" fmla="*/ 949 w 1066"/>
                <a:gd name="T55" fmla="*/ 564 h 565"/>
                <a:gd name="T56" fmla="*/ 679 w 1066"/>
                <a:gd name="T57" fmla="*/ 564 h 565"/>
                <a:gd name="T58" fmla="*/ 520 w 1066"/>
                <a:gd name="T59" fmla="*/ 564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066" h="565">
                  <a:moveTo>
                    <a:pt x="520" y="564"/>
                  </a:moveTo>
                  <a:cubicBezTo>
                    <a:pt x="437" y="564"/>
                    <a:pt x="354" y="565"/>
                    <a:pt x="271" y="564"/>
                  </a:cubicBezTo>
                  <a:cubicBezTo>
                    <a:pt x="209" y="564"/>
                    <a:pt x="147" y="564"/>
                    <a:pt x="85" y="564"/>
                  </a:cubicBezTo>
                  <a:cubicBezTo>
                    <a:pt x="49" y="564"/>
                    <a:pt x="15" y="538"/>
                    <a:pt x="5" y="503"/>
                  </a:cubicBezTo>
                  <a:cubicBezTo>
                    <a:pt x="0" y="487"/>
                    <a:pt x="0" y="472"/>
                    <a:pt x="0" y="456"/>
                  </a:cubicBezTo>
                  <a:cubicBezTo>
                    <a:pt x="1" y="419"/>
                    <a:pt x="10" y="385"/>
                    <a:pt x="29" y="354"/>
                  </a:cubicBezTo>
                  <a:cubicBezTo>
                    <a:pt x="45" y="328"/>
                    <a:pt x="66" y="310"/>
                    <a:pt x="90" y="294"/>
                  </a:cubicBezTo>
                  <a:cubicBezTo>
                    <a:pt x="118" y="277"/>
                    <a:pt x="148" y="267"/>
                    <a:pt x="179" y="261"/>
                  </a:cubicBezTo>
                  <a:cubicBezTo>
                    <a:pt x="201" y="257"/>
                    <a:pt x="224" y="254"/>
                    <a:pt x="246" y="251"/>
                  </a:cubicBezTo>
                  <a:cubicBezTo>
                    <a:pt x="249" y="250"/>
                    <a:pt x="250" y="249"/>
                    <a:pt x="251" y="246"/>
                  </a:cubicBezTo>
                  <a:cubicBezTo>
                    <a:pt x="264" y="174"/>
                    <a:pt x="297" y="115"/>
                    <a:pt x="349" y="67"/>
                  </a:cubicBezTo>
                  <a:cubicBezTo>
                    <a:pt x="381" y="37"/>
                    <a:pt x="417" y="17"/>
                    <a:pt x="459" y="7"/>
                  </a:cubicBezTo>
                  <a:cubicBezTo>
                    <a:pt x="485" y="1"/>
                    <a:pt x="512" y="0"/>
                    <a:pt x="539" y="1"/>
                  </a:cubicBezTo>
                  <a:cubicBezTo>
                    <a:pt x="571" y="3"/>
                    <a:pt x="602" y="9"/>
                    <a:pt x="631" y="23"/>
                  </a:cubicBezTo>
                  <a:cubicBezTo>
                    <a:pt x="673" y="42"/>
                    <a:pt x="706" y="72"/>
                    <a:pt x="733" y="111"/>
                  </a:cubicBezTo>
                  <a:cubicBezTo>
                    <a:pt x="738" y="119"/>
                    <a:pt x="743" y="127"/>
                    <a:pt x="748" y="135"/>
                  </a:cubicBezTo>
                  <a:cubicBezTo>
                    <a:pt x="750" y="138"/>
                    <a:pt x="751" y="138"/>
                    <a:pt x="754" y="138"/>
                  </a:cubicBezTo>
                  <a:cubicBezTo>
                    <a:pt x="775" y="135"/>
                    <a:pt x="797" y="133"/>
                    <a:pt x="819" y="135"/>
                  </a:cubicBezTo>
                  <a:cubicBezTo>
                    <a:pt x="845" y="137"/>
                    <a:pt x="870" y="144"/>
                    <a:pt x="891" y="162"/>
                  </a:cubicBezTo>
                  <a:cubicBezTo>
                    <a:pt x="915" y="183"/>
                    <a:pt x="927" y="210"/>
                    <a:pt x="928" y="243"/>
                  </a:cubicBezTo>
                  <a:cubicBezTo>
                    <a:pt x="929" y="265"/>
                    <a:pt x="927" y="288"/>
                    <a:pt x="924" y="310"/>
                  </a:cubicBezTo>
                  <a:cubicBezTo>
                    <a:pt x="924" y="313"/>
                    <a:pt x="925" y="315"/>
                    <a:pt x="927" y="316"/>
                  </a:cubicBezTo>
                  <a:cubicBezTo>
                    <a:pt x="937" y="323"/>
                    <a:pt x="949" y="327"/>
                    <a:pt x="960" y="329"/>
                  </a:cubicBezTo>
                  <a:cubicBezTo>
                    <a:pt x="983" y="334"/>
                    <a:pt x="1004" y="343"/>
                    <a:pt x="1022" y="359"/>
                  </a:cubicBezTo>
                  <a:cubicBezTo>
                    <a:pt x="1046" y="381"/>
                    <a:pt x="1059" y="409"/>
                    <a:pt x="1064" y="441"/>
                  </a:cubicBezTo>
                  <a:cubicBezTo>
                    <a:pt x="1066" y="459"/>
                    <a:pt x="1066" y="476"/>
                    <a:pt x="1062" y="494"/>
                  </a:cubicBezTo>
                  <a:cubicBezTo>
                    <a:pt x="1057" y="521"/>
                    <a:pt x="1041" y="538"/>
                    <a:pt x="1019" y="550"/>
                  </a:cubicBezTo>
                  <a:cubicBezTo>
                    <a:pt x="996" y="561"/>
                    <a:pt x="973" y="564"/>
                    <a:pt x="949" y="564"/>
                  </a:cubicBezTo>
                  <a:cubicBezTo>
                    <a:pt x="859" y="564"/>
                    <a:pt x="769" y="564"/>
                    <a:pt x="679" y="564"/>
                  </a:cubicBezTo>
                  <a:cubicBezTo>
                    <a:pt x="626" y="564"/>
                    <a:pt x="573" y="564"/>
                    <a:pt x="520" y="5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8863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="" xmlns:a16="http://schemas.microsoft.com/office/drawing/2014/main" id="{A8FED933-C614-4B55-BC3C-995CECB41E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207100" y="991947"/>
            <a:ext cx="7084633" cy="5100739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="" xmlns:a16="http://schemas.microsoft.com/office/drawing/2014/main" id="{9CEB92F3-2B3C-40AD-AC28-676A39C8165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6424416" y="1328951"/>
            <a:ext cx="7748783" cy="4076767"/>
          </a:xfrm>
          <a:prstGeom prst="rect">
            <a:avLst/>
          </a:prstGeom>
        </p:spPr>
      </p:pic>
      <p:grpSp>
        <p:nvGrpSpPr>
          <p:cNvPr id="66" name="组合 65">
            <a:extLst>
              <a:ext uri="{FF2B5EF4-FFF2-40B4-BE49-F238E27FC236}">
                <a16:creationId xmlns="" xmlns:a16="http://schemas.microsoft.com/office/drawing/2014/main" id="{049972B0-82E0-43B0-9B4F-4F84FFB84810}"/>
              </a:ext>
            </a:extLst>
          </p:cNvPr>
          <p:cNvGrpSpPr/>
          <p:nvPr userDrawn="1"/>
        </p:nvGrpSpPr>
        <p:grpSpPr>
          <a:xfrm>
            <a:off x="1418726" y="571674"/>
            <a:ext cx="9352385" cy="6121961"/>
            <a:chOff x="1418726" y="571674"/>
            <a:chExt cx="9352385" cy="6121961"/>
          </a:xfrm>
        </p:grpSpPr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FC9ACDB8-5C90-4B63-B39D-A895A175C97D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9572288" y="966330"/>
              <a:ext cx="831517" cy="976157"/>
            </a:xfrm>
            <a:custGeom>
              <a:avLst/>
              <a:gdLst>
                <a:gd name="T0" fmla="*/ 0 w 918"/>
                <a:gd name="T1" fmla="*/ 1012 h 1012"/>
                <a:gd name="T2" fmla="*/ 1 w 918"/>
                <a:gd name="T3" fmla="*/ 956 h 1012"/>
                <a:gd name="T4" fmla="*/ 503 w 918"/>
                <a:gd name="T5" fmla="*/ 542 h 1012"/>
                <a:gd name="T6" fmla="*/ 918 w 918"/>
                <a:gd name="T7" fmla="*/ 0 h 1012"/>
                <a:gd name="T8" fmla="*/ 917 w 918"/>
                <a:gd name="T9" fmla="*/ 94 h 1012"/>
                <a:gd name="T10" fmla="*/ 535 w 918"/>
                <a:gd name="T11" fmla="*/ 574 h 1012"/>
                <a:gd name="T12" fmla="*/ 0 w 918"/>
                <a:gd name="T13" fmla="*/ 1012 h 10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18" h="1012">
                  <a:moveTo>
                    <a:pt x="0" y="1012"/>
                  </a:moveTo>
                  <a:cubicBezTo>
                    <a:pt x="1" y="956"/>
                    <a:pt x="1" y="956"/>
                    <a:pt x="1" y="956"/>
                  </a:cubicBezTo>
                  <a:cubicBezTo>
                    <a:pt x="193" y="828"/>
                    <a:pt x="360" y="689"/>
                    <a:pt x="503" y="542"/>
                  </a:cubicBezTo>
                  <a:cubicBezTo>
                    <a:pt x="672" y="370"/>
                    <a:pt x="809" y="188"/>
                    <a:pt x="918" y="0"/>
                  </a:cubicBezTo>
                  <a:cubicBezTo>
                    <a:pt x="917" y="94"/>
                    <a:pt x="917" y="94"/>
                    <a:pt x="917" y="94"/>
                  </a:cubicBezTo>
                  <a:cubicBezTo>
                    <a:pt x="812" y="259"/>
                    <a:pt x="686" y="420"/>
                    <a:pt x="535" y="574"/>
                  </a:cubicBezTo>
                  <a:cubicBezTo>
                    <a:pt x="382" y="729"/>
                    <a:pt x="205" y="877"/>
                    <a:pt x="0" y="1012"/>
                  </a:cubicBez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42" name="Freeform 34">
              <a:extLst>
                <a:ext uri="{FF2B5EF4-FFF2-40B4-BE49-F238E27FC236}">
                  <a16:creationId xmlns="" xmlns:a16="http://schemas.microsoft.com/office/drawing/2014/main" id="{C7F4B91B-D671-4948-B27E-7A4031DE5FE0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10230905" y="2046535"/>
              <a:ext cx="659617" cy="420794"/>
            </a:xfrm>
            <a:custGeom>
              <a:avLst/>
              <a:gdLst>
                <a:gd name="T0" fmla="*/ 729 w 729"/>
                <a:gd name="T1" fmla="*/ 0 h 436"/>
                <a:gd name="T2" fmla="*/ 728 w 729"/>
                <a:gd name="T3" fmla="*/ 56 h 436"/>
                <a:gd name="T4" fmla="*/ 0 w 729"/>
                <a:gd name="T5" fmla="*/ 436 h 436"/>
                <a:gd name="T6" fmla="*/ 1 w 729"/>
                <a:gd name="T7" fmla="*/ 378 h 436"/>
                <a:gd name="T8" fmla="*/ 729 w 729"/>
                <a:gd name="T9" fmla="*/ 0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436">
                  <a:moveTo>
                    <a:pt x="729" y="0"/>
                  </a:moveTo>
                  <a:cubicBezTo>
                    <a:pt x="728" y="56"/>
                    <a:pt x="728" y="56"/>
                    <a:pt x="728" y="56"/>
                  </a:cubicBezTo>
                  <a:cubicBezTo>
                    <a:pt x="515" y="197"/>
                    <a:pt x="274" y="325"/>
                    <a:pt x="0" y="436"/>
                  </a:cubicBezTo>
                  <a:cubicBezTo>
                    <a:pt x="1" y="378"/>
                    <a:pt x="1" y="378"/>
                    <a:pt x="1" y="378"/>
                  </a:cubicBezTo>
                  <a:cubicBezTo>
                    <a:pt x="276" y="268"/>
                    <a:pt x="518" y="140"/>
                    <a:pt x="729" y="0"/>
                  </a:cubicBez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43" name="Freeform 35">
              <a:extLst>
                <a:ext uri="{FF2B5EF4-FFF2-40B4-BE49-F238E27FC236}">
                  <a16:creationId xmlns="" xmlns:a16="http://schemas.microsoft.com/office/drawing/2014/main" id="{8DDE71CF-8541-4D2C-9AC7-11E8DD024ED8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10627446" y="2651359"/>
              <a:ext cx="165904" cy="68352"/>
            </a:xfrm>
            <a:custGeom>
              <a:avLst/>
              <a:gdLst>
                <a:gd name="T0" fmla="*/ 184 w 184"/>
                <a:gd name="T1" fmla="*/ 0 h 71"/>
                <a:gd name="T2" fmla="*/ 183 w 184"/>
                <a:gd name="T3" fmla="*/ 58 h 71"/>
                <a:gd name="T4" fmla="*/ 151 w 184"/>
                <a:gd name="T5" fmla="*/ 71 h 71"/>
                <a:gd name="T6" fmla="*/ 0 w 184"/>
                <a:gd name="T7" fmla="*/ 69 h 71"/>
                <a:gd name="T8" fmla="*/ 184 w 184"/>
                <a:gd name="T9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4" h="71">
                  <a:moveTo>
                    <a:pt x="184" y="0"/>
                  </a:moveTo>
                  <a:cubicBezTo>
                    <a:pt x="183" y="58"/>
                    <a:pt x="183" y="58"/>
                    <a:pt x="183" y="58"/>
                  </a:cubicBezTo>
                  <a:cubicBezTo>
                    <a:pt x="172" y="62"/>
                    <a:pt x="162" y="67"/>
                    <a:pt x="151" y="71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63" y="47"/>
                    <a:pt x="124" y="24"/>
                    <a:pt x="184" y="0"/>
                  </a:cubicBez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4" name="Freeform 46">
              <a:extLst>
                <a:ext uri="{FF2B5EF4-FFF2-40B4-BE49-F238E27FC236}">
                  <a16:creationId xmlns="" xmlns:a16="http://schemas.microsoft.com/office/drawing/2014/main" id="{A3000F87-5464-4A5C-B7EF-ECDC3667DFCA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5561192" y="550638"/>
              <a:ext cx="737571" cy="779644"/>
            </a:xfrm>
            <a:custGeom>
              <a:avLst/>
              <a:gdLst>
                <a:gd name="T0" fmla="*/ 7 w 815"/>
                <a:gd name="T1" fmla="*/ 0 h 805"/>
                <a:gd name="T2" fmla="*/ 307 w 815"/>
                <a:gd name="T3" fmla="*/ 130 h 805"/>
                <a:gd name="T4" fmla="*/ 815 w 815"/>
                <a:gd name="T5" fmla="*/ 653 h 805"/>
                <a:gd name="T6" fmla="*/ 802 w 815"/>
                <a:gd name="T7" fmla="*/ 805 h 805"/>
                <a:gd name="T8" fmla="*/ 250 w 815"/>
                <a:gd name="T9" fmla="*/ 188 h 805"/>
                <a:gd name="T10" fmla="*/ 0 w 815"/>
                <a:gd name="T11" fmla="*/ 75 h 805"/>
                <a:gd name="T12" fmla="*/ 7 w 815"/>
                <a:gd name="T13" fmla="*/ 0 h 8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5" h="805">
                  <a:moveTo>
                    <a:pt x="7" y="0"/>
                  </a:moveTo>
                  <a:cubicBezTo>
                    <a:pt x="107" y="31"/>
                    <a:pt x="208" y="73"/>
                    <a:pt x="307" y="130"/>
                  </a:cubicBezTo>
                  <a:cubicBezTo>
                    <a:pt x="497" y="241"/>
                    <a:pt x="677" y="406"/>
                    <a:pt x="815" y="653"/>
                  </a:cubicBezTo>
                  <a:cubicBezTo>
                    <a:pt x="802" y="805"/>
                    <a:pt x="802" y="805"/>
                    <a:pt x="802" y="805"/>
                  </a:cubicBezTo>
                  <a:cubicBezTo>
                    <a:pt x="661" y="505"/>
                    <a:pt x="462" y="312"/>
                    <a:pt x="250" y="188"/>
                  </a:cubicBezTo>
                  <a:cubicBezTo>
                    <a:pt x="168" y="141"/>
                    <a:pt x="84" y="104"/>
                    <a:pt x="0" y="75"/>
                  </a:cubicBezTo>
                  <a:lnTo>
                    <a:pt x="7" y="0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5" name="Freeform 47">
              <a:extLst>
                <a:ext uri="{FF2B5EF4-FFF2-40B4-BE49-F238E27FC236}">
                  <a16:creationId xmlns="" xmlns:a16="http://schemas.microsoft.com/office/drawing/2014/main" id="{BB97FD71-E492-4A45-991F-54DF839FA54F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4759353" y="309962"/>
              <a:ext cx="705590" cy="2529036"/>
            </a:xfrm>
            <a:custGeom>
              <a:avLst/>
              <a:gdLst>
                <a:gd name="T0" fmla="*/ 225 w 780"/>
                <a:gd name="T1" fmla="*/ 0 h 2617"/>
                <a:gd name="T2" fmla="*/ 731 w 780"/>
                <a:gd name="T3" fmla="*/ 1500 h 2617"/>
                <a:gd name="T4" fmla="*/ 702 w 780"/>
                <a:gd name="T5" fmla="*/ 1668 h 2617"/>
                <a:gd name="T6" fmla="*/ 770 w 780"/>
                <a:gd name="T7" fmla="*/ 1688 h 2617"/>
                <a:gd name="T8" fmla="*/ 763 w 780"/>
                <a:gd name="T9" fmla="*/ 1763 h 2617"/>
                <a:gd name="T10" fmla="*/ 685 w 780"/>
                <a:gd name="T11" fmla="*/ 1739 h 2617"/>
                <a:gd name="T12" fmla="*/ 326 w 780"/>
                <a:gd name="T13" fmla="*/ 2392 h 2617"/>
                <a:gd name="T14" fmla="*/ 308 w 780"/>
                <a:gd name="T15" fmla="*/ 2411 h 2617"/>
                <a:gd name="T16" fmla="*/ 0 w 780"/>
                <a:gd name="T17" fmla="*/ 2617 h 2617"/>
                <a:gd name="T18" fmla="*/ 5 w 780"/>
                <a:gd name="T19" fmla="*/ 2561 h 2617"/>
                <a:gd name="T20" fmla="*/ 272 w 780"/>
                <a:gd name="T21" fmla="*/ 2388 h 2617"/>
                <a:gd name="T22" fmla="*/ 287 w 780"/>
                <a:gd name="T23" fmla="*/ 2372 h 2617"/>
                <a:gd name="T24" fmla="*/ 628 w 780"/>
                <a:gd name="T25" fmla="*/ 1723 h 2617"/>
                <a:gd name="T26" fmla="*/ 81 w 780"/>
                <a:gd name="T27" fmla="*/ 1673 h 2617"/>
                <a:gd name="T28" fmla="*/ 86 w 780"/>
                <a:gd name="T29" fmla="*/ 1613 h 2617"/>
                <a:gd name="T30" fmla="*/ 644 w 780"/>
                <a:gd name="T31" fmla="*/ 1654 h 2617"/>
                <a:gd name="T32" fmla="*/ 663 w 780"/>
                <a:gd name="T33" fmla="*/ 1532 h 2617"/>
                <a:gd name="T34" fmla="*/ 215 w 780"/>
                <a:gd name="T35" fmla="*/ 122 h 2617"/>
                <a:gd name="T36" fmla="*/ 225 w 780"/>
                <a:gd name="T37" fmla="*/ 0 h 2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80" h="2617">
                  <a:moveTo>
                    <a:pt x="225" y="0"/>
                  </a:moveTo>
                  <a:cubicBezTo>
                    <a:pt x="680" y="574"/>
                    <a:pt x="780" y="1090"/>
                    <a:pt x="731" y="1500"/>
                  </a:cubicBezTo>
                  <a:cubicBezTo>
                    <a:pt x="725" y="1558"/>
                    <a:pt x="715" y="1615"/>
                    <a:pt x="702" y="1668"/>
                  </a:cubicBezTo>
                  <a:cubicBezTo>
                    <a:pt x="725" y="1674"/>
                    <a:pt x="747" y="1681"/>
                    <a:pt x="770" y="1688"/>
                  </a:cubicBezTo>
                  <a:cubicBezTo>
                    <a:pt x="763" y="1763"/>
                    <a:pt x="763" y="1763"/>
                    <a:pt x="763" y="1763"/>
                  </a:cubicBezTo>
                  <a:cubicBezTo>
                    <a:pt x="737" y="1754"/>
                    <a:pt x="711" y="1746"/>
                    <a:pt x="685" y="1739"/>
                  </a:cubicBezTo>
                  <a:cubicBezTo>
                    <a:pt x="600" y="2045"/>
                    <a:pt x="440" y="2273"/>
                    <a:pt x="326" y="2392"/>
                  </a:cubicBezTo>
                  <a:cubicBezTo>
                    <a:pt x="320" y="2399"/>
                    <a:pt x="314" y="2405"/>
                    <a:pt x="308" y="2411"/>
                  </a:cubicBezTo>
                  <a:cubicBezTo>
                    <a:pt x="199" y="2518"/>
                    <a:pt x="96" y="2584"/>
                    <a:pt x="0" y="2617"/>
                  </a:cubicBezTo>
                  <a:cubicBezTo>
                    <a:pt x="5" y="2561"/>
                    <a:pt x="5" y="2561"/>
                    <a:pt x="5" y="2561"/>
                  </a:cubicBezTo>
                  <a:cubicBezTo>
                    <a:pt x="88" y="2535"/>
                    <a:pt x="178" y="2480"/>
                    <a:pt x="272" y="2388"/>
                  </a:cubicBezTo>
                  <a:cubicBezTo>
                    <a:pt x="276" y="2383"/>
                    <a:pt x="282" y="2377"/>
                    <a:pt x="287" y="2372"/>
                  </a:cubicBezTo>
                  <a:cubicBezTo>
                    <a:pt x="396" y="2257"/>
                    <a:pt x="552" y="2032"/>
                    <a:pt x="628" y="1723"/>
                  </a:cubicBezTo>
                  <a:cubicBezTo>
                    <a:pt x="422" y="1672"/>
                    <a:pt x="226" y="1667"/>
                    <a:pt x="81" y="1673"/>
                  </a:cubicBezTo>
                  <a:cubicBezTo>
                    <a:pt x="86" y="1613"/>
                    <a:pt x="86" y="1613"/>
                    <a:pt x="86" y="1613"/>
                  </a:cubicBezTo>
                  <a:cubicBezTo>
                    <a:pt x="230" y="1604"/>
                    <a:pt x="430" y="1606"/>
                    <a:pt x="644" y="1654"/>
                  </a:cubicBezTo>
                  <a:cubicBezTo>
                    <a:pt x="652" y="1615"/>
                    <a:pt x="658" y="1574"/>
                    <a:pt x="663" y="1532"/>
                  </a:cubicBezTo>
                  <a:cubicBezTo>
                    <a:pt x="709" y="1146"/>
                    <a:pt x="620" y="662"/>
                    <a:pt x="215" y="122"/>
                  </a:cubicBezTo>
                  <a:lnTo>
                    <a:pt x="225" y="0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6" name="Freeform 48">
              <a:extLst>
                <a:ext uri="{FF2B5EF4-FFF2-40B4-BE49-F238E27FC236}">
                  <a16:creationId xmlns="" xmlns:a16="http://schemas.microsoft.com/office/drawing/2014/main" id="{F0460235-932B-4B20-ACF9-B499C1BC9A4F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110845" y="4847436"/>
              <a:ext cx="583661" cy="192241"/>
            </a:xfrm>
            <a:custGeom>
              <a:avLst/>
              <a:gdLst>
                <a:gd name="T0" fmla="*/ 624 w 643"/>
                <a:gd name="T1" fmla="*/ 133 h 199"/>
                <a:gd name="T2" fmla="*/ 632 w 643"/>
                <a:gd name="T3" fmla="*/ 163 h 199"/>
                <a:gd name="T4" fmla="*/ 584 w 643"/>
                <a:gd name="T5" fmla="*/ 195 h 199"/>
                <a:gd name="T6" fmla="*/ 0 w 643"/>
                <a:gd name="T7" fmla="*/ 79 h 199"/>
                <a:gd name="T8" fmla="*/ 7 w 643"/>
                <a:gd name="T9" fmla="*/ 0 h 199"/>
                <a:gd name="T10" fmla="*/ 624 w 643"/>
                <a:gd name="T11" fmla="*/ 133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3" h="199">
                  <a:moveTo>
                    <a:pt x="624" y="133"/>
                  </a:moveTo>
                  <a:cubicBezTo>
                    <a:pt x="639" y="132"/>
                    <a:pt x="643" y="146"/>
                    <a:pt x="632" y="163"/>
                  </a:cubicBezTo>
                  <a:cubicBezTo>
                    <a:pt x="621" y="180"/>
                    <a:pt x="600" y="195"/>
                    <a:pt x="584" y="195"/>
                  </a:cubicBezTo>
                  <a:cubicBezTo>
                    <a:pt x="401" y="199"/>
                    <a:pt x="201" y="158"/>
                    <a:pt x="0" y="79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219" y="89"/>
                    <a:pt x="432" y="137"/>
                    <a:pt x="624" y="133"/>
                  </a:cubicBez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7" name="Freeform 49">
              <a:extLst>
                <a:ext uri="{FF2B5EF4-FFF2-40B4-BE49-F238E27FC236}">
                  <a16:creationId xmlns="" xmlns:a16="http://schemas.microsoft.com/office/drawing/2014/main" id="{F5A0A8AF-DBE4-4857-9678-410ECF7E956E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1318010" y="1743271"/>
              <a:ext cx="2754399" cy="2274851"/>
            </a:xfrm>
            <a:custGeom>
              <a:avLst/>
              <a:gdLst>
                <a:gd name="T0" fmla="*/ 5 w 3038"/>
                <a:gd name="T1" fmla="*/ 1589 h 2355"/>
                <a:gd name="T2" fmla="*/ 290 w 3038"/>
                <a:gd name="T3" fmla="*/ 1310 h 2355"/>
                <a:gd name="T4" fmla="*/ 43 w 3038"/>
                <a:gd name="T5" fmla="*/ 1152 h 2355"/>
                <a:gd name="T6" fmla="*/ 51 w 3038"/>
                <a:gd name="T7" fmla="*/ 1052 h 2355"/>
                <a:gd name="T8" fmla="*/ 330 w 3038"/>
                <a:gd name="T9" fmla="*/ 1242 h 2355"/>
                <a:gd name="T10" fmla="*/ 492 w 3038"/>
                <a:gd name="T11" fmla="*/ 736 h 2355"/>
                <a:gd name="T12" fmla="*/ 332 w 3038"/>
                <a:gd name="T13" fmla="*/ 140 h 2355"/>
                <a:gd name="T14" fmla="*/ 136 w 3038"/>
                <a:gd name="T15" fmla="*/ 64 h 2355"/>
                <a:gd name="T16" fmla="*/ 142 w 3038"/>
                <a:gd name="T17" fmla="*/ 0 h 2355"/>
                <a:gd name="T18" fmla="*/ 392 w 3038"/>
                <a:gd name="T19" fmla="*/ 83 h 2355"/>
                <a:gd name="T20" fmla="*/ 560 w 3038"/>
                <a:gd name="T21" fmla="*/ 706 h 2355"/>
                <a:gd name="T22" fmla="*/ 379 w 3038"/>
                <a:gd name="T23" fmla="*/ 1266 h 2355"/>
                <a:gd name="T24" fmla="*/ 1374 w 3038"/>
                <a:gd name="T25" fmla="*/ 1485 h 2355"/>
                <a:gd name="T26" fmla="*/ 2934 w 3038"/>
                <a:gd name="T27" fmla="*/ 2108 h 2355"/>
                <a:gd name="T28" fmla="*/ 3000 w 3038"/>
                <a:gd name="T29" fmla="*/ 2186 h 2355"/>
                <a:gd name="T30" fmla="*/ 3038 w 3038"/>
                <a:gd name="T31" fmla="*/ 2233 h 2355"/>
                <a:gd name="T32" fmla="*/ 3028 w 3038"/>
                <a:gd name="T33" fmla="*/ 2355 h 2355"/>
                <a:gd name="T34" fmla="*/ 2937 w 3038"/>
                <a:gd name="T35" fmla="*/ 2239 h 2355"/>
                <a:gd name="T36" fmla="*/ 2871 w 3038"/>
                <a:gd name="T37" fmla="*/ 2162 h 2355"/>
                <a:gd name="T38" fmla="*/ 1328 w 3038"/>
                <a:gd name="T39" fmla="*/ 1547 h 2355"/>
                <a:gd name="T40" fmla="*/ 338 w 3038"/>
                <a:gd name="T41" fmla="*/ 1333 h 2355"/>
                <a:gd name="T42" fmla="*/ 0 w 3038"/>
                <a:gd name="T43" fmla="*/ 1650 h 2355"/>
                <a:gd name="T44" fmla="*/ 5 w 3038"/>
                <a:gd name="T45" fmla="*/ 1589 h 2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038" h="2355">
                  <a:moveTo>
                    <a:pt x="5" y="1589"/>
                  </a:moveTo>
                  <a:cubicBezTo>
                    <a:pt x="114" y="1521"/>
                    <a:pt x="210" y="1432"/>
                    <a:pt x="290" y="1310"/>
                  </a:cubicBezTo>
                  <a:cubicBezTo>
                    <a:pt x="204" y="1267"/>
                    <a:pt x="122" y="1215"/>
                    <a:pt x="43" y="1152"/>
                  </a:cubicBezTo>
                  <a:cubicBezTo>
                    <a:pt x="51" y="1052"/>
                    <a:pt x="51" y="1052"/>
                    <a:pt x="51" y="1052"/>
                  </a:cubicBezTo>
                  <a:cubicBezTo>
                    <a:pt x="139" y="1130"/>
                    <a:pt x="233" y="1192"/>
                    <a:pt x="330" y="1242"/>
                  </a:cubicBezTo>
                  <a:cubicBezTo>
                    <a:pt x="402" y="1111"/>
                    <a:pt x="457" y="946"/>
                    <a:pt x="492" y="736"/>
                  </a:cubicBezTo>
                  <a:cubicBezTo>
                    <a:pt x="542" y="428"/>
                    <a:pt x="461" y="237"/>
                    <a:pt x="332" y="140"/>
                  </a:cubicBezTo>
                  <a:cubicBezTo>
                    <a:pt x="274" y="96"/>
                    <a:pt x="206" y="71"/>
                    <a:pt x="136" y="64"/>
                  </a:cubicBezTo>
                  <a:cubicBezTo>
                    <a:pt x="142" y="0"/>
                    <a:pt x="142" y="0"/>
                    <a:pt x="142" y="0"/>
                  </a:cubicBezTo>
                  <a:cubicBezTo>
                    <a:pt x="232" y="2"/>
                    <a:pt x="319" y="28"/>
                    <a:pt x="392" y="83"/>
                  </a:cubicBezTo>
                  <a:cubicBezTo>
                    <a:pt x="527" y="184"/>
                    <a:pt x="612" y="384"/>
                    <a:pt x="560" y="706"/>
                  </a:cubicBezTo>
                  <a:cubicBezTo>
                    <a:pt x="521" y="940"/>
                    <a:pt x="459" y="1122"/>
                    <a:pt x="379" y="1266"/>
                  </a:cubicBezTo>
                  <a:cubicBezTo>
                    <a:pt x="684" y="1410"/>
                    <a:pt x="1027" y="1447"/>
                    <a:pt x="1374" y="1485"/>
                  </a:cubicBezTo>
                  <a:cubicBezTo>
                    <a:pt x="1932" y="1546"/>
                    <a:pt x="2499" y="1609"/>
                    <a:pt x="2934" y="2108"/>
                  </a:cubicBezTo>
                  <a:cubicBezTo>
                    <a:pt x="2956" y="2133"/>
                    <a:pt x="2978" y="2159"/>
                    <a:pt x="3000" y="2186"/>
                  </a:cubicBezTo>
                  <a:cubicBezTo>
                    <a:pt x="3013" y="2202"/>
                    <a:pt x="3026" y="2218"/>
                    <a:pt x="3038" y="2233"/>
                  </a:cubicBezTo>
                  <a:cubicBezTo>
                    <a:pt x="3028" y="2355"/>
                    <a:pt x="3028" y="2355"/>
                    <a:pt x="3028" y="2355"/>
                  </a:cubicBezTo>
                  <a:cubicBezTo>
                    <a:pt x="2999" y="2317"/>
                    <a:pt x="2969" y="2278"/>
                    <a:pt x="2937" y="2239"/>
                  </a:cubicBezTo>
                  <a:cubicBezTo>
                    <a:pt x="2916" y="2214"/>
                    <a:pt x="2894" y="2189"/>
                    <a:pt x="2871" y="2162"/>
                  </a:cubicBezTo>
                  <a:cubicBezTo>
                    <a:pt x="2442" y="1669"/>
                    <a:pt x="1881" y="1608"/>
                    <a:pt x="1328" y="1547"/>
                  </a:cubicBezTo>
                  <a:cubicBezTo>
                    <a:pt x="984" y="1510"/>
                    <a:pt x="643" y="1472"/>
                    <a:pt x="338" y="1333"/>
                  </a:cubicBezTo>
                  <a:cubicBezTo>
                    <a:pt x="244" y="1475"/>
                    <a:pt x="129" y="1575"/>
                    <a:pt x="0" y="1650"/>
                  </a:cubicBezTo>
                  <a:lnTo>
                    <a:pt x="5" y="1589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8" name="Freeform 50">
              <a:extLst>
                <a:ext uri="{FF2B5EF4-FFF2-40B4-BE49-F238E27FC236}">
                  <a16:creationId xmlns="" xmlns:a16="http://schemas.microsoft.com/office/drawing/2014/main" id="{7F477304-1237-4C34-BD39-638BA0E112CF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5546414" y="1724071"/>
              <a:ext cx="613643" cy="1008197"/>
            </a:xfrm>
            <a:custGeom>
              <a:avLst/>
              <a:gdLst>
                <a:gd name="T0" fmla="*/ 590 w 676"/>
                <a:gd name="T1" fmla="*/ 1004 h 1044"/>
                <a:gd name="T2" fmla="*/ 283 w 676"/>
                <a:gd name="T3" fmla="*/ 1000 h 1044"/>
                <a:gd name="T4" fmla="*/ 50 w 676"/>
                <a:gd name="T5" fmla="*/ 744 h 1044"/>
                <a:gd name="T6" fmla="*/ 45 w 676"/>
                <a:gd name="T7" fmla="*/ 375 h 1044"/>
                <a:gd name="T8" fmla="*/ 606 w 676"/>
                <a:gd name="T9" fmla="*/ 5 h 1044"/>
                <a:gd name="T10" fmla="*/ 676 w 676"/>
                <a:gd name="T11" fmla="*/ 0 h 1044"/>
                <a:gd name="T12" fmla="*/ 671 w 676"/>
                <a:gd name="T13" fmla="*/ 60 h 1044"/>
                <a:gd name="T14" fmla="*/ 571 w 676"/>
                <a:gd name="T15" fmla="*/ 67 h 1044"/>
                <a:gd name="T16" fmla="*/ 110 w 676"/>
                <a:gd name="T17" fmla="*/ 357 h 1044"/>
                <a:gd name="T18" fmla="*/ 117 w 676"/>
                <a:gd name="T19" fmla="*/ 697 h 1044"/>
                <a:gd name="T20" fmla="*/ 338 w 676"/>
                <a:gd name="T21" fmla="*/ 940 h 1044"/>
                <a:gd name="T22" fmla="*/ 595 w 676"/>
                <a:gd name="T23" fmla="*/ 948 h 1044"/>
                <a:gd name="T24" fmla="*/ 590 w 676"/>
                <a:gd name="T25" fmla="*/ 1004 h 10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76" h="1044">
                  <a:moveTo>
                    <a:pt x="590" y="1004"/>
                  </a:moveTo>
                  <a:cubicBezTo>
                    <a:pt x="475" y="1044"/>
                    <a:pt x="370" y="1037"/>
                    <a:pt x="283" y="1000"/>
                  </a:cubicBezTo>
                  <a:cubicBezTo>
                    <a:pt x="175" y="953"/>
                    <a:pt x="93" y="857"/>
                    <a:pt x="50" y="744"/>
                  </a:cubicBezTo>
                  <a:cubicBezTo>
                    <a:pt x="6" y="630"/>
                    <a:pt x="0" y="497"/>
                    <a:pt x="45" y="375"/>
                  </a:cubicBezTo>
                  <a:cubicBezTo>
                    <a:pt x="114" y="190"/>
                    <a:pt x="289" y="34"/>
                    <a:pt x="606" y="5"/>
                  </a:cubicBezTo>
                  <a:cubicBezTo>
                    <a:pt x="628" y="3"/>
                    <a:pt x="651" y="1"/>
                    <a:pt x="676" y="0"/>
                  </a:cubicBezTo>
                  <a:cubicBezTo>
                    <a:pt x="671" y="60"/>
                    <a:pt x="671" y="60"/>
                    <a:pt x="671" y="60"/>
                  </a:cubicBezTo>
                  <a:cubicBezTo>
                    <a:pt x="634" y="62"/>
                    <a:pt x="601" y="64"/>
                    <a:pt x="571" y="67"/>
                  </a:cubicBezTo>
                  <a:cubicBezTo>
                    <a:pt x="306" y="91"/>
                    <a:pt x="163" y="213"/>
                    <a:pt x="110" y="357"/>
                  </a:cubicBezTo>
                  <a:cubicBezTo>
                    <a:pt x="69" y="466"/>
                    <a:pt x="75" y="589"/>
                    <a:pt x="117" y="697"/>
                  </a:cubicBezTo>
                  <a:cubicBezTo>
                    <a:pt x="158" y="805"/>
                    <a:pt x="236" y="896"/>
                    <a:pt x="338" y="940"/>
                  </a:cubicBezTo>
                  <a:cubicBezTo>
                    <a:pt x="412" y="972"/>
                    <a:pt x="499" y="979"/>
                    <a:pt x="595" y="948"/>
                  </a:cubicBezTo>
                  <a:lnTo>
                    <a:pt x="590" y="1004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59" name="Freeform 51">
              <a:extLst>
                <a:ext uri="{FF2B5EF4-FFF2-40B4-BE49-F238E27FC236}">
                  <a16:creationId xmlns="" xmlns:a16="http://schemas.microsoft.com/office/drawing/2014/main" id="{E916CF7D-1A55-41B0-8453-D26FC4753D23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7663805" y="5253289"/>
              <a:ext cx="719582" cy="602355"/>
            </a:xfrm>
            <a:custGeom>
              <a:avLst/>
              <a:gdLst>
                <a:gd name="T0" fmla="*/ 786 w 793"/>
                <a:gd name="T1" fmla="*/ 622 h 622"/>
                <a:gd name="T2" fmla="*/ 239 w 793"/>
                <a:gd name="T3" fmla="*/ 314 h 622"/>
                <a:gd name="T4" fmla="*/ 0 w 793"/>
                <a:gd name="T5" fmla="*/ 108 h 622"/>
                <a:gd name="T6" fmla="*/ 9 w 793"/>
                <a:gd name="T7" fmla="*/ 0 h 622"/>
                <a:gd name="T8" fmla="*/ 299 w 793"/>
                <a:gd name="T9" fmla="*/ 257 h 622"/>
                <a:gd name="T10" fmla="*/ 793 w 793"/>
                <a:gd name="T11" fmla="*/ 543 h 622"/>
                <a:gd name="T12" fmla="*/ 786 w 793"/>
                <a:gd name="T13" fmla="*/ 622 h 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3" h="622">
                  <a:moveTo>
                    <a:pt x="786" y="622"/>
                  </a:moveTo>
                  <a:cubicBezTo>
                    <a:pt x="599" y="549"/>
                    <a:pt x="412" y="444"/>
                    <a:pt x="239" y="314"/>
                  </a:cubicBezTo>
                  <a:cubicBezTo>
                    <a:pt x="155" y="251"/>
                    <a:pt x="75" y="182"/>
                    <a:pt x="0" y="108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98" y="94"/>
                    <a:pt x="196" y="180"/>
                    <a:pt x="299" y="257"/>
                  </a:cubicBezTo>
                  <a:cubicBezTo>
                    <a:pt x="456" y="375"/>
                    <a:pt x="624" y="472"/>
                    <a:pt x="793" y="543"/>
                  </a:cubicBezTo>
                  <a:lnTo>
                    <a:pt x="786" y="622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60" name="Freeform 52">
              <a:extLst>
                <a:ext uri="{FF2B5EF4-FFF2-40B4-BE49-F238E27FC236}">
                  <a16:creationId xmlns="" xmlns:a16="http://schemas.microsoft.com/office/drawing/2014/main" id="{FE06CFB0-5314-4677-AB3B-F70F01FEDD23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2700384" y="4523017"/>
              <a:ext cx="779547" cy="326810"/>
            </a:xfrm>
            <a:custGeom>
              <a:avLst/>
              <a:gdLst>
                <a:gd name="T0" fmla="*/ 4 w 859"/>
                <a:gd name="T1" fmla="*/ 284 h 338"/>
                <a:gd name="T2" fmla="*/ 218 w 859"/>
                <a:gd name="T3" fmla="*/ 229 h 338"/>
                <a:gd name="T4" fmla="*/ 859 w 859"/>
                <a:gd name="T5" fmla="*/ 0 h 338"/>
                <a:gd name="T6" fmla="*/ 854 w 859"/>
                <a:gd name="T7" fmla="*/ 61 h 338"/>
                <a:gd name="T8" fmla="*/ 193 w 859"/>
                <a:gd name="T9" fmla="*/ 289 h 338"/>
                <a:gd name="T10" fmla="*/ 0 w 859"/>
                <a:gd name="T11" fmla="*/ 338 h 338"/>
                <a:gd name="T12" fmla="*/ 4 w 859"/>
                <a:gd name="T13" fmla="*/ 284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9" h="338">
                  <a:moveTo>
                    <a:pt x="4" y="284"/>
                  </a:moveTo>
                  <a:cubicBezTo>
                    <a:pt x="76" y="264"/>
                    <a:pt x="148" y="246"/>
                    <a:pt x="218" y="229"/>
                  </a:cubicBezTo>
                  <a:cubicBezTo>
                    <a:pt x="451" y="172"/>
                    <a:pt x="673" y="117"/>
                    <a:pt x="859" y="0"/>
                  </a:cubicBezTo>
                  <a:cubicBezTo>
                    <a:pt x="854" y="61"/>
                    <a:pt x="854" y="61"/>
                    <a:pt x="854" y="61"/>
                  </a:cubicBezTo>
                  <a:cubicBezTo>
                    <a:pt x="659" y="174"/>
                    <a:pt x="432" y="230"/>
                    <a:pt x="193" y="289"/>
                  </a:cubicBezTo>
                  <a:cubicBezTo>
                    <a:pt x="129" y="305"/>
                    <a:pt x="65" y="321"/>
                    <a:pt x="0" y="338"/>
                  </a:cubicBezTo>
                  <a:lnTo>
                    <a:pt x="4" y="284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61" name="Freeform 53">
              <a:extLst>
                <a:ext uri="{FF2B5EF4-FFF2-40B4-BE49-F238E27FC236}">
                  <a16:creationId xmlns="" xmlns:a16="http://schemas.microsoft.com/office/drawing/2014/main" id="{D46B75EC-89E0-469D-9406-062767CDEA70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1729368" y="3756477"/>
              <a:ext cx="493713" cy="1114997"/>
            </a:xfrm>
            <a:custGeom>
              <a:avLst/>
              <a:gdLst>
                <a:gd name="T0" fmla="*/ 446 w 545"/>
                <a:gd name="T1" fmla="*/ 1154 h 1154"/>
                <a:gd name="T2" fmla="*/ 371 w 545"/>
                <a:gd name="T3" fmla="*/ 1090 h 1154"/>
                <a:gd name="T4" fmla="*/ 29 w 545"/>
                <a:gd name="T5" fmla="*/ 406 h 1154"/>
                <a:gd name="T6" fmla="*/ 350 w 545"/>
                <a:gd name="T7" fmla="*/ 36 h 1154"/>
                <a:gd name="T8" fmla="*/ 545 w 545"/>
                <a:gd name="T9" fmla="*/ 2 h 1154"/>
                <a:gd name="T10" fmla="*/ 539 w 545"/>
                <a:gd name="T11" fmla="*/ 66 h 1154"/>
                <a:gd name="T12" fmla="*/ 335 w 545"/>
                <a:gd name="T13" fmla="*/ 93 h 1154"/>
                <a:gd name="T14" fmla="*/ 97 w 545"/>
                <a:gd name="T15" fmla="*/ 376 h 1154"/>
                <a:gd name="T16" fmla="*/ 433 w 545"/>
                <a:gd name="T17" fmla="*/ 1035 h 1154"/>
                <a:gd name="T18" fmla="*/ 454 w 545"/>
                <a:gd name="T19" fmla="*/ 1054 h 1154"/>
                <a:gd name="T20" fmla="*/ 446 w 545"/>
                <a:gd name="T21" fmla="*/ 1154 h 1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5" h="1154">
                  <a:moveTo>
                    <a:pt x="446" y="1154"/>
                  </a:moveTo>
                  <a:cubicBezTo>
                    <a:pt x="421" y="1134"/>
                    <a:pt x="396" y="1113"/>
                    <a:pt x="371" y="1090"/>
                  </a:cubicBezTo>
                  <a:cubicBezTo>
                    <a:pt x="83" y="825"/>
                    <a:pt x="0" y="588"/>
                    <a:pt x="29" y="406"/>
                  </a:cubicBezTo>
                  <a:cubicBezTo>
                    <a:pt x="58" y="226"/>
                    <a:pt x="190" y="96"/>
                    <a:pt x="350" y="36"/>
                  </a:cubicBezTo>
                  <a:cubicBezTo>
                    <a:pt x="412" y="12"/>
                    <a:pt x="479" y="0"/>
                    <a:pt x="545" y="2"/>
                  </a:cubicBezTo>
                  <a:cubicBezTo>
                    <a:pt x="539" y="66"/>
                    <a:pt x="539" y="66"/>
                    <a:pt x="539" y="66"/>
                  </a:cubicBezTo>
                  <a:cubicBezTo>
                    <a:pt x="471" y="59"/>
                    <a:pt x="400" y="68"/>
                    <a:pt x="335" y="93"/>
                  </a:cubicBezTo>
                  <a:cubicBezTo>
                    <a:pt x="217" y="137"/>
                    <a:pt x="120" y="237"/>
                    <a:pt x="97" y="376"/>
                  </a:cubicBezTo>
                  <a:cubicBezTo>
                    <a:pt x="70" y="548"/>
                    <a:pt x="152" y="776"/>
                    <a:pt x="433" y="1035"/>
                  </a:cubicBezTo>
                  <a:cubicBezTo>
                    <a:pt x="440" y="1041"/>
                    <a:pt x="447" y="1048"/>
                    <a:pt x="454" y="1054"/>
                  </a:cubicBezTo>
                  <a:lnTo>
                    <a:pt x="446" y="1154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62" name="Freeform 54">
              <a:extLst>
                <a:ext uri="{FF2B5EF4-FFF2-40B4-BE49-F238E27FC236}">
                  <a16:creationId xmlns="" xmlns:a16="http://schemas.microsoft.com/office/drawing/2014/main" id="{090F2DF7-3A4C-4A34-8EA8-1EE0CCB7ECC6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5651380" y="4838475"/>
              <a:ext cx="601650" cy="929165"/>
            </a:xfrm>
            <a:custGeom>
              <a:avLst/>
              <a:gdLst>
                <a:gd name="T0" fmla="*/ 79 w 665"/>
                <a:gd name="T1" fmla="*/ 43 h 961"/>
                <a:gd name="T2" fmla="*/ 393 w 665"/>
                <a:gd name="T3" fmla="*/ 43 h 961"/>
                <a:gd name="T4" fmla="*/ 624 w 665"/>
                <a:gd name="T5" fmla="*/ 291 h 961"/>
                <a:gd name="T6" fmla="*/ 596 w 665"/>
                <a:gd name="T7" fmla="*/ 649 h 961"/>
                <a:gd name="T8" fmla="*/ 0 w 665"/>
                <a:gd name="T9" fmla="*/ 961 h 961"/>
                <a:gd name="T10" fmla="*/ 5 w 665"/>
                <a:gd name="T11" fmla="*/ 901 h 961"/>
                <a:gd name="T12" fmla="*/ 537 w 665"/>
                <a:gd name="T13" fmla="*/ 656 h 961"/>
                <a:gd name="T14" fmla="*/ 557 w 665"/>
                <a:gd name="T15" fmla="*/ 338 h 961"/>
                <a:gd name="T16" fmla="*/ 338 w 665"/>
                <a:gd name="T17" fmla="*/ 103 h 961"/>
                <a:gd name="T18" fmla="*/ 74 w 665"/>
                <a:gd name="T19" fmla="*/ 98 h 961"/>
                <a:gd name="T20" fmla="*/ 79 w 665"/>
                <a:gd name="T21" fmla="*/ 43 h 9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5" h="961">
                  <a:moveTo>
                    <a:pt x="79" y="43"/>
                  </a:moveTo>
                  <a:cubicBezTo>
                    <a:pt x="196" y="0"/>
                    <a:pt x="303" y="6"/>
                    <a:pt x="393" y="43"/>
                  </a:cubicBezTo>
                  <a:cubicBezTo>
                    <a:pt x="502" y="89"/>
                    <a:pt x="585" y="182"/>
                    <a:pt x="624" y="291"/>
                  </a:cubicBezTo>
                  <a:cubicBezTo>
                    <a:pt x="665" y="403"/>
                    <a:pt x="661" y="533"/>
                    <a:pt x="596" y="649"/>
                  </a:cubicBezTo>
                  <a:cubicBezTo>
                    <a:pt x="509" y="805"/>
                    <a:pt x="321" y="933"/>
                    <a:pt x="0" y="961"/>
                  </a:cubicBezTo>
                  <a:cubicBezTo>
                    <a:pt x="5" y="901"/>
                    <a:pt x="5" y="901"/>
                    <a:pt x="5" y="901"/>
                  </a:cubicBezTo>
                  <a:cubicBezTo>
                    <a:pt x="302" y="883"/>
                    <a:pt x="467" y="780"/>
                    <a:pt x="537" y="656"/>
                  </a:cubicBezTo>
                  <a:cubicBezTo>
                    <a:pt x="593" y="556"/>
                    <a:pt x="594" y="440"/>
                    <a:pt x="557" y="338"/>
                  </a:cubicBezTo>
                  <a:cubicBezTo>
                    <a:pt x="519" y="234"/>
                    <a:pt x="441" y="146"/>
                    <a:pt x="338" y="103"/>
                  </a:cubicBezTo>
                  <a:cubicBezTo>
                    <a:pt x="262" y="71"/>
                    <a:pt x="171" y="65"/>
                    <a:pt x="74" y="98"/>
                  </a:cubicBezTo>
                  <a:lnTo>
                    <a:pt x="79" y="43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63" name="Freeform 55">
              <a:extLst>
                <a:ext uri="{FF2B5EF4-FFF2-40B4-BE49-F238E27FC236}">
                  <a16:creationId xmlns="" xmlns:a16="http://schemas.microsoft.com/office/drawing/2014/main" id="{76EF9F12-1A83-4ACE-B2A4-1F8A44DF2991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4732846" y="3651837"/>
              <a:ext cx="1397188" cy="4686407"/>
            </a:xfrm>
            <a:custGeom>
              <a:avLst/>
              <a:gdLst>
                <a:gd name="T0" fmla="*/ 1125 w 1542"/>
                <a:gd name="T1" fmla="*/ 4851 h 4851"/>
                <a:gd name="T2" fmla="*/ 733 w 1542"/>
                <a:gd name="T3" fmla="*/ 4327 h 4851"/>
                <a:gd name="T4" fmla="*/ 603 w 1542"/>
                <a:gd name="T5" fmla="*/ 3405 h 4851"/>
                <a:gd name="T6" fmla="*/ 648 w 1542"/>
                <a:gd name="T7" fmla="*/ 3252 h 4851"/>
                <a:gd name="T8" fmla="*/ 366 w 1542"/>
                <a:gd name="T9" fmla="*/ 3015 h 4851"/>
                <a:gd name="T10" fmla="*/ 96 w 1542"/>
                <a:gd name="T11" fmla="*/ 2535 h 4851"/>
                <a:gd name="T12" fmla="*/ 1 w 1542"/>
                <a:gd name="T13" fmla="*/ 1937 h 4851"/>
                <a:gd name="T14" fmla="*/ 614 w 1542"/>
                <a:gd name="T15" fmla="*/ 505 h 4851"/>
                <a:gd name="T16" fmla="*/ 1542 w 1542"/>
                <a:gd name="T17" fmla="*/ 0 h 4851"/>
                <a:gd name="T18" fmla="*/ 1538 w 1542"/>
                <a:gd name="T19" fmla="*/ 54 h 4851"/>
                <a:gd name="T20" fmla="*/ 652 w 1542"/>
                <a:gd name="T21" fmla="*/ 526 h 4851"/>
                <a:gd name="T22" fmla="*/ 70 w 1542"/>
                <a:gd name="T23" fmla="*/ 1901 h 4851"/>
                <a:gd name="T24" fmla="*/ 163 w 1542"/>
                <a:gd name="T25" fmla="*/ 2488 h 4851"/>
                <a:gd name="T26" fmla="*/ 429 w 1542"/>
                <a:gd name="T27" fmla="*/ 2961 h 4851"/>
                <a:gd name="T28" fmla="*/ 678 w 1542"/>
                <a:gd name="T29" fmla="*/ 3177 h 4851"/>
                <a:gd name="T30" fmla="*/ 1040 w 1542"/>
                <a:gd name="T31" fmla="*/ 2656 h 4851"/>
                <a:gd name="T32" fmla="*/ 1331 w 1542"/>
                <a:gd name="T33" fmla="*/ 2457 h 4851"/>
                <a:gd name="T34" fmla="*/ 1326 w 1542"/>
                <a:gd name="T35" fmla="*/ 2512 h 4851"/>
                <a:gd name="T36" fmla="*/ 1077 w 1542"/>
                <a:gd name="T37" fmla="*/ 2678 h 4851"/>
                <a:gd name="T38" fmla="*/ 724 w 1542"/>
                <a:gd name="T39" fmla="*/ 3204 h 4851"/>
                <a:gd name="T40" fmla="*/ 1170 w 1542"/>
                <a:gd name="T41" fmla="*/ 3318 h 4851"/>
                <a:gd name="T42" fmla="*/ 1257 w 1542"/>
                <a:gd name="T43" fmla="*/ 3315 h 4851"/>
                <a:gd name="T44" fmla="*/ 1252 w 1542"/>
                <a:gd name="T45" fmla="*/ 3375 h 4851"/>
                <a:gd name="T46" fmla="*/ 1130 w 1542"/>
                <a:gd name="T47" fmla="*/ 3381 h 4851"/>
                <a:gd name="T48" fmla="*/ 697 w 1542"/>
                <a:gd name="T49" fmla="*/ 3279 h 4851"/>
                <a:gd name="T50" fmla="*/ 670 w 1542"/>
                <a:gd name="T51" fmla="*/ 3378 h 4851"/>
                <a:gd name="T52" fmla="*/ 799 w 1542"/>
                <a:gd name="T53" fmla="*/ 4278 h 4851"/>
                <a:gd name="T54" fmla="*/ 1134 w 1542"/>
                <a:gd name="T55" fmla="*/ 4743 h 4851"/>
                <a:gd name="T56" fmla="*/ 1125 w 1542"/>
                <a:gd name="T57" fmla="*/ 4851 h 4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542" h="4851">
                  <a:moveTo>
                    <a:pt x="1125" y="4851"/>
                  </a:moveTo>
                  <a:cubicBezTo>
                    <a:pt x="967" y="4696"/>
                    <a:pt x="831" y="4519"/>
                    <a:pt x="733" y="4327"/>
                  </a:cubicBezTo>
                  <a:cubicBezTo>
                    <a:pt x="589" y="4043"/>
                    <a:pt x="528" y="3727"/>
                    <a:pt x="603" y="3405"/>
                  </a:cubicBezTo>
                  <a:cubicBezTo>
                    <a:pt x="614" y="3354"/>
                    <a:pt x="629" y="3303"/>
                    <a:pt x="648" y="3252"/>
                  </a:cubicBezTo>
                  <a:cubicBezTo>
                    <a:pt x="544" y="3191"/>
                    <a:pt x="449" y="3111"/>
                    <a:pt x="366" y="3015"/>
                  </a:cubicBezTo>
                  <a:cubicBezTo>
                    <a:pt x="251" y="2881"/>
                    <a:pt x="159" y="2718"/>
                    <a:pt x="96" y="2535"/>
                  </a:cubicBezTo>
                  <a:cubicBezTo>
                    <a:pt x="33" y="2351"/>
                    <a:pt x="0" y="2149"/>
                    <a:pt x="1" y="1937"/>
                  </a:cubicBezTo>
                  <a:cubicBezTo>
                    <a:pt x="5" y="1464"/>
                    <a:pt x="186" y="947"/>
                    <a:pt x="614" y="505"/>
                  </a:cubicBezTo>
                  <a:cubicBezTo>
                    <a:pt x="901" y="207"/>
                    <a:pt x="1226" y="85"/>
                    <a:pt x="1542" y="0"/>
                  </a:cubicBezTo>
                  <a:cubicBezTo>
                    <a:pt x="1538" y="54"/>
                    <a:pt x="1538" y="54"/>
                    <a:pt x="1538" y="54"/>
                  </a:cubicBezTo>
                  <a:cubicBezTo>
                    <a:pt x="1232" y="136"/>
                    <a:pt x="919" y="250"/>
                    <a:pt x="652" y="526"/>
                  </a:cubicBezTo>
                  <a:cubicBezTo>
                    <a:pt x="246" y="946"/>
                    <a:pt x="74" y="1443"/>
                    <a:pt x="70" y="1901"/>
                  </a:cubicBezTo>
                  <a:cubicBezTo>
                    <a:pt x="68" y="2109"/>
                    <a:pt x="102" y="2308"/>
                    <a:pt x="163" y="2488"/>
                  </a:cubicBezTo>
                  <a:cubicBezTo>
                    <a:pt x="225" y="2668"/>
                    <a:pt x="316" y="2830"/>
                    <a:pt x="429" y="2961"/>
                  </a:cubicBezTo>
                  <a:cubicBezTo>
                    <a:pt x="503" y="3047"/>
                    <a:pt x="587" y="3120"/>
                    <a:pt x="678" y="3177"/>
                  </a:cubicBezTo>
                  <a:cubicBezTo>
                    <a:pt x="753" y="3002"/>
                    <a:pt x="871" y="2827"/>
                    <a:pt x="1040" y="2656"/>
                  </a:cubicBezTo>
                  <a:cubicBezTo>
                    <a:pt x="1140" y="2554"/>
                    <a:pt x="1238" y="2490"/>
                    <a:pt x="1331" y="2457"/>
                  </a:cubicBezTo>
                  <a:cubicBezTo>
                    <a:pt x="1326" y="2512"/>
                    <a:pt x="1326" y="2512"/>
                    <a:pt x="1326" y="2512"/>
                  </a:cubicBezTo>
                  <a:cubicBezTo>
                    <a:pt x="1246" y="2538"/>
                    <a:pt x="1162" y="2591"/>
                    <a:pt x="1077" y="2678"/>
                  </a:cubicBezTo>
                  <a:cubicBezTo>
                    <a:pt x="908" y="2850"/>
                    <a:pt x="794" y="3027"/>
                    <a:pt x="724" y="3204"/>
                  </a:cubicBezTo>
                  <a:cubicBezTo>
                    <a:pt x="859" y="3279"/>
                    <a:pt x="1009" y="3320"/>
                    <a:pt x="1170" y="3318"/>
                  </a:cubicBezTo>
                  <a:cubicBezTo>
                    <a:pt x="1200" y="3318"/>
                    <a:pt x="1229" y="3317"/>
                    <a:pt x="1257" y="3315"/>
                  </a:cubicBezTo>
                  <a:cubicBezTo>
                    <a:pt x="1252" y="3375"/>
                    <a:pt x="1252" y="3375"/>
                    <a:pt x="1252" y="3375"/>
                  </a:cubicBezTo>
                  <a:cubicBezTo>
                    <a:pt x="1213" y="3379"/>
                    <a:pt x="1173" y="3380"/>
                    <a:pt x="1130" y="3381"/>
                  </a:cubicBezTo>
                  <a:cubicBezTo>
                    <a:pt x="975" y="3382"/>
                    <a:pt x="829" y="3345"/>
                    <a:pt x="697" y="3279"/>
                  </a:cubicBezTo>
                  <a:cubicBezTo>
                    <a:pt x="687" y="3312"/>
                    <a:pt x="678" y="3345"/>
                    <a:pt x="670" y="3378"/>
                  </a:cubicBezTo>
                  <a:cubicBezTo>
                    <a:pt x="598" y="3691"/>
                    <a:pt x="658" y="3999"/>
                    <a:pt x="799" y="4278"/>
                  </a:cubicBezTo>
                  <a:cubicBezTo>
                    <a:pt x="885" y="4445"/>
                    <a:pt x="1000" y="4602"/>
                    <a:pt x="1134" y="4743"/>
                  </a:cubicBezTo>
                  <a:lnTo>
                    <a:pt x="1125" y="4851"/>
                  </a:lnTo>
                  <a:close/>
                </a:path>
              </a:pathLst>
            </a:custGeom>
            <a:solidFill>
              <a:srgbClr val="5480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</p:grpSp>
      <p:grpSp>
        <p:nvGrpSpPr>
          <p:cNvPr id="65" name="组合 64">
            <a:extLst>
              <a:ext uri="{FF2B5EF4-FFF2-40B4-BE49-F238E27FC236}">
                <a16:creationId xmlns="" xmlns:a16="http://schemas.microsoft.com/office/drawing/2014/main" id="{B8461CB7-6E2B-4E1C-AD8E-2A795C9A9B84}"/>
              </a:ext>
            </a:extLst>
          </p:cNvPr>
          <p:cNvGrpSpPr/>
          <p:nvPr userDrawn="1"/>
        </p:nvGrpSpPr>
        <p:grpSpPr>
          <a:xfrm>
            <a:off x="7907717" y="824754"/>
            <a:ext cx="1778377" cy="4625393"/>
            <a:chOff x="8226779" y="1626507"/>
            <a:chExt cx="1063400" cy="2765805"/>
          </a:xfrm>
        </p:grpSpPr>
        <p:sp>
          <p:nvSpPr>
            <p:cNvPr id="14" name="Freeform 6">
              <a:extLst>
                <a:ext uri="{FF2B5EF4-FFF2-40B4-BE49-F238E27FC236}">
                  <a16:creationId xmlns="" xmlns:a16="http://schemas.microsoft.com/office/drawing/2014/main" id="{54C4ABEB-6AFB-403B-9893-659D13B2A5AC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347123" y="3718527"/>
              <a:ext cx="719582" cy="627987"/>
            </a:xfrm>
            <a:custGeom>
              <a:avLst/>
              <a:gdLst>
                <a:gd name="T0" fmla="*/ 779 w 793"/>
                <a:gd name="T1" fmla="*/ 276 h 650"/>
                <a:gd name="T2" fmla="*/ 352 w 793"/>
                <a:gd name="T3" fmla="*/ 128 h 650"/>
                <a:gd name="T4" fmla="*/ 0 w 793"/>
                <a:gd name="T5" fmla="*/ 160 h 650"/>
                <a:gd name="T6" fmla="*/ 779 w 793"/>
                <a:gd name="T7" fmla="*/ 276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3" h="650">
                  <a:moveTo>
                    <a:pt x="779" y="276"/>
                  </a:moveTo>
                  <a:cubicBezTo>
                    <a:pt x="793" y="80"/>
                    <a:pt x="503" y="0"/>
                    <a:pt x="352" y="128"/>
                  </a:cubicBezTo>
                  <a:cubicBezTo>
                    <a:pt x="266" y="201"/>
                    <a:pt x="154" y="267"/>
                    <a:pt x="0" y="160"/>
                  </a:cubicBezTo>
                  <a:cubicBezTo>
                    <a:pt x="291" y="650"/>
                    <a:pt x="763" y="495"/>
                    <a:pt x="779" y="276"/>
                  </a:cubicBezTo>
                  <a:close/>
                </a:path>
              </a:pathLst>
            </a:custGeom>
            <a:solidFill>
              <a:srgbClr val="D975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5" name="Freeform 7">
              <a:extLst>
                <a:ext uri="{FF2B5EF4-FFF2-40B4-BE49-F238E27FC236}">
                  <a16:creationId xmlns="" xmlns:a16="http://schemas.microsoft.com/office/drawing/2014/main" id="{0A7802AC-E96C-483C-8B02-9B401B7620EA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492455" y="3710312"/>
              <a:ext cx="449739" cy="399434"/>
            </a:xfrm>
            <a:custGeom>
              <a:avLst/>
              <a:gdLst>
                <a:gd name="T0" fmla="*/ 483 w 495"/>
                <a:gd name="T1" fmla="*/ 140 h 414"/>
                <a:gd name="T2" fmla="*/ 210 w 495"/>
                <a:gd name="T3" fmla="*/ 92 h 414"/>
                <a:gd name="T4" fmla="*/ 0 w 495"/>
                <a:gd name="T5" fmla="*/ 147 h 414"/>
                <a:gd name="T6" fmla="*/ 483 w 495"/>
                <a:gd name="T7" fmla="*/ 140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5" h="414">
                  <a:moveTo>
                    <a:pt x="483" y="140"/>
                  </a:moveTo>
                  <a:cubicBezTo>
                    <a:pt x="472" y="19"/>
                    <a:pt x="288" y="0"/>
                    <a:pt x="210" y="92"/>
                  </a:cubicBezTo>
                  <a:cubicBezTo>
                    <a:pt x="165" y="145"/>
                    <a:pt x="103" y="196"/>
                    <a:pt x="0" y="147"/>
                  </a:cubicBezTo>
                  <a:cubicBezTo>
                    <a:pt x="224" y="414"/>
                    <a:pt x="495" y="273"/>
                    <a:pt x="483" y="140"/>
                  </a:cubicBezTo>
                  <a:close/>
                </a:path>
              </a:pathLst>
            </a:custGeom>
            <a:solidFill>
              <a:srgbClr val="DAA8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6" name="Freeform 8">
              <a:extLst>
                <a:ext uri="{FF2B5EF4-FFF2-40B4-BE49-F238E27FC236}">
                  <a16:creationId xmlns="" xmlns:a16="http://schemas.microsoft.com/office/drawing/2014/main" id="{D3ADBD63-D5A8-4B4B-AEBD-EC6C4C99673A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526224" y="3444570"/>
              <a:ext cx="369785" cy="170881"/>
            </a:xfrm>
            <a:custGeom>
              <a:avLst/>
              <a:gdLst>
                <a:gd name="T0" fmla="*/ 10 w 185"/>
                <a:gd name="T1" fmla="*/ 0 h 80"/>
                <a:gd name="T2" fmla="*/ 0 w 185"/>
                <a:gd name="T3" fmla="*/ 80 h 80"/>
                <a:gd name="T4" fmla="*/ 181 w 185"/>
                <a:gd name="T5" fmla="*/ 80 h 80"/>
                <a:gd name="T6" fmla="*/ 185 w 185"/>
                <a:gd name="T7" fmla="*/ 41 h 80"/>
                <a:gd name="T8" fmla="*/ 10 w 185"/>
                <a:gd name="T9" fmla="*/ 0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" h="80">
                  <a:moveTo>
                    <a:pt x="10" y="0"/>
                  </a:moveTo>
                  <a:lnTo>
                    <a:pt x="0" y="80"/>
                  </a:lnTo>
                  <a:lnTo>
                    <a:pt x="181" y="80"/>
                  </a:lnTo>
                  <a:lnTo>
                    <a:pt x="185" y="41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B76C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543E3C10-6EC0-4335-9691-594EF4EDD2FE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52118" y="3328672"/>
              <a:ext cx="603649" cy="320402"/>
            </a:xfrm>
            <a:custGeom>
              <a:avLst/>
              <a:gdLst>
                <a:gd name="T0" fmla="*/ 302 w 302"/>
                <a:gd name="T1" fmla="*/ 32 h 150"/>
                <a:gd name="T2" fmla="*/ 17 w 302"/>
                <a:gd name="T3" fmla="*/ 0 h 150"/>
                <a:gd name="T4" fmla="*/ 0 w 302"/>
                <a:gd name="T5" fmla="*/ 150 h 150"/>
                <a:gd name="T6" fmla="*/ 302 w 302"/>
                <a:gd name="T7" fmla="*/ 32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2" h="150">
                  <a:moveTo>
                    <a:pt x="302" y="32"/>
                  </a:moveTo>
                  <a:lnTo>
                    <a:pt x="17" y="0"/>
                  </a:lnTo>
                  <a:lnTo>
                    <a:pt x="0" y="150"/>
                  </a:lnTo>
                  <a:lnTo>
                    <a:pt x="302" y="32"/>
                  </a:lnTo>
                  <a:close/>
                </a:path>
              </a:pathLst>
            </a:custGeom>
            <a:solidFill>
              <a:srgbClr val="B76C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8" name="Freeform 10">
              <a:extLst>
                <a:ext uri="{FF2B5EF4-FFF2-40B4-BE49-F238E27FC236}">
                  <a16:creationId xmlns="" xmlns:a16="http://schemas.microsoft.com/office/drawing/2014/main" id="{1640C056-9CAD-4FED-BD25-FD2AC076E6CE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138389" y="3177992"/>
              <a:ext cx="567670" cy="390890"/>
            </a:xfrm>
            <a:custGeom>
              <a:avLst/>
              <a:gdLst>
                <a:gd name="T0" fmla="*/ 284 w 284"/>
                <a:gd name="T1" fmla="*/ 183 h 183"/>
                <a:gd name="T2" fmla="*/ 0 w 284"/>
                <a:gd name="T3" fmla="*/ 151 h 183"/>
                <a:gd name="T4" fmla="*/ 17 w 284"/>
                <a:gd name="T5" fmla="*/ 0 h 183"/>
                <a:gd name="T6" fmla="*/ 284 w 284"/>
                <a:gd name="T7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4" h="183">
                  <a:moveTo>
                    <a:pt x="284" y="183"/>
                  </a:moveTo>
                  <a:lnTo>
                    <a:pt x="0" y="151"/>
                  </a:lnTo>
                  <a:lnTo>
                    <a:pt x="17" y="0"/>
                  </a:lnTo>
                  <a:lnTo>
                    <a:pt x="284" y="183"/>
                  </a:lnTo>
                  <a:close/>
                </a:path>
              </a:pathLst>
            </a:custGeom>
            <a:solidFill>
              <a:srgbClr val="B76C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9" name="Freeform 11">
              <a:extLst>
                <a:ext uri="{FF2B5EF4-FFF2-40B4-BE49-F238E27FC236}">
                  <a16:creationId xmlns="" xmlns:a16="http://schemas.microsoft.com/office/drawing/2014/main" id="{62CD5086-2988-4B12-9989-4D0796BB02B5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166776" y="3233310"/>
              <a:ext cx="589657" cy="309722"/>
            </a:xfrm>
            <a:custGeom>
              <a:avLst/>
              <a:gdLst>
                <a:gd name="T0" fmla="*/ 284 w 284"/>
                <a:gd name="T1" fmla="*/ 145 h 145"/>
                <a:gd name="T2" fmla="*/ 0 w 284"/>
                <a:gd name="T3" fmla="*/ 113 h 145"/>
                <a:gd name="T4" fmla="*/ 29 w 284"/>
                <a:gd name="T5" fmla="*/ 0 h 145"/>
                <a:gd name="T6" fmla="*/ 284 w 284"/>
                <a:gd name="T7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4" h="145">
                  <a:moveTo>
                    <a:pt x="284" y="145"/>
                  </a:moveTo>
                  <a:lnTo>
                    <a:pt x="0" y="113"/>
                  </a:lnTo>
                  <a:lnTo>
                    <a:pt x="29" y="0"/>
                  </a:lnTo>
                  <a:lnTo>
                    <a:pt x="284" y="145"/>
                  </a:lnTo>
                  <a:close/>
                </a:path>
              </a:pathLst>
            </a:custGeom>
            <a:solidFill>
              <a:srgbClr val="9B45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0" name="Freeform 12">
              <a:extLst>
                <a:ext uri="{FF2B5EF4-FFF2-40B4-BE49-F238E27FC236}">
                  <a16:creationId xmlns="" xmlns:a16="http://schemas.microsoft.com/office/drawing/2014/main" id="{F15E2CEC-89D7-430D-B234-13120D6E72A8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67716" y="3372141"/>
              <a:ext cx="627635" cy="262729"/>
            </a:xfrm>
            <a:custGeom>
              <a:avLst/>
              <a:gdLst>
                <a:gd name="T0" fmla="*/ 302 w 302"/>
                <a:gd name="T1" fmla="*/ 5 h 123"/>
                <a:gd name="T2" fmla="*/ 35 w 302"/>
                <a:gd name="T3" fmla="*/ 0 h 123"/>
                <a:gd name="T4" fmla="*/ 0 w 302"/>
                <a:gd name="T5" fmla="*/ 123 h 123"/>
                <a:gd name="T6" fmla="*/ 302 w 302"/>
                <a:gd name="T7" fmla="*/ 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2" h="123">
                  <a:moveTo>
                    <a:pt x="302" y="5"/>
                  </a:moveTo>
                  <a:lnTo>
                    <a:pt x="35" y="0"/>
                  </a:lnTo>
                  <a:lnTo>
                    <a:pt x="0" y="123"/>
                  </a:lnTo>
                  <a:lnTo>
                    <a:pt x="302" y="5"/>
                  </a:lnTo>
                  <a:close/>
                </a:path>
              </a:pathLst>
            </a:custGeom>
            <a:solidFill>
              <a:srgbClr val="9B45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1" name="Freeform 13">
              <a:extLst>
                <a:ext uri="{FF2B5EF4-FFF2-40B4-BE49-F238E27FC236}">
                  <a16:creationId xmlns="" xmlns:a16="http://schemas.microsoft.com/office/drawing/2014/main" id="{224D2C46-6251-4978-AE73-D6CE38C4102D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551744" y="3472595"/>
              <a:ext cx="369785" cy="119617"/>
            </a:xfrm>
            <a:custGeom>
              <a:avLst/>
              <a:gdLst>
                <a:gd name="T0" fmla="*/ 26 w 185"/>
                <a:gd name="T1" fmla="*/ 0 h 56"/>
                <a:gd name="T2" fmla="*/ 0 w 185"/>
                <a:gd name="T3" fmla="*/ 56 h 56"/>
                <a:gd name="T4" fmla="*/ 181 w 185"/>
                <a:gd name="T5" fmla="*/ 56 h 56"/>
                <a:gd name="T6" fmla="*/ 185 w 185"/>
                <a:gd name="T7" fmla="*/ 17 h 56"/>
                <a:gd name="T8" fmla="*/ 26 w 185"/>
                <a:gd name="T9" fmla="*/ 0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5" h="56">
                  <a:moveTo>
                    <a:pt x="26" y="0"/>
                  </a:moveTo>
                  <a:lnTo>
                    <a:pt x="0" y="56"/>
                  </a:lnTo>
                  <a:lnTo>
                    <a:pt x="181" y="56"/>
                  </a:lnTo>
                  <a:lnTo>
                    <a:pt x="185" y="17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9B45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2" name="Freeform 14">
              <a:extLst>
                <a:ext uri="{FF2B5EF4-FFF2-40B4-BE49-F238E27FC236}">
                  <a16:creationId xmlns="" xmlns:a16="http://schemas.microsoft.com/office/drawing/2014/main" id="{3A8DF3D5-BB7E-46BE-83B1-B118A13D14F6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7885039" y="2322171"/>
              <a:ext cx="2042812" cy="651483"/>
            </a:xfrm>
            <a:custGeom>
              <a:avLst/>
              <a:gdLst>
                <a:gd name="T0" fmla="*/ 1488 w 2170"/>
                <a:gd name="T1" fmla="*/ 655 h 673"/>
                <a:gd name="T2" fmla="*/ 1488 w 2170"/>
                <a:gd name="T3" fmla="*/ 655 h 673"/>
                <a:gd name="T4" fmla="*/ 12 w 2170"/>
                <a:gd name="T5" fmla="*/ 484 h 673"/>
                <a:gd name="T6" fmla="*/ 12 w 2170"/>
                <a:gd name="T7" fmla="*/ 483 h 673"/>
                <a:gd name="T8" fmla="*/ 12 w 2170"/>
                <a:gd name="T9" fmla="*/ 483 h 673"/>
                <a:gd name="T10" fmla="*/ 10 w 2170"/>
                <a:gd name="T11" fmla="*/ 238 h 673"/>
                <a:gd name="T12" fmla="*/ 68 w 2170"/>
                <a:gd name="T13" fmla="*/ 0 h 673"/>
                <a:gd name="T14" fmla="*/ 1526 w 2170"/>
                <a:gd name="T15" fmla="*/ 169 h 673"/>
                <a:gd name="T16" fmla="*/ 1544 w 2170"/>
                <a:gd name="T17" fmla="*/ 171 h 673"/>
                <a:gd name="T18" fmla="*/ 2170 w 2170"/>
                <a:gd name="T19" fmla="*/ 488 h 673"/>
                <a:gd name="T20" fmla="*/ 1488 w 2170"/>
                <a:gd name="T21" fmla="*/ 655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70" h="673">
                  <a:moveTo>
                    <a:pt x="1488" y="655"/>
                  </a:moveTo>
                  <a:cubicBezTo>
                    <a:pt x="1488" y="655"/>
                    <a:pt x="1488" y="655"/>
                    <a:pt x="1488" y="655"/>
                  </a:cubicBezTo>
                  <a:cubicBezTo>
                    <a:pt x="12" y="484"/>
                    <a:pt x="12" y="484"/>
                    <a:pt x="12" y="484"/>
                  </a:cubicBezTo>
                  <a:cubicBezTo>
                    <a:pt x="12" y="483"/>
                    <a:pt x="12" y="483"/>
                    <a:pt x="12" y="483"/>
                  </a:cubicBezTo>
                  <a:cubicBezTo>
                    <a:pt x="12" y="483"/>
                    <a:pt x="12" y="483"/>
                    <a:pt x="12" y="483"/>
                  </a:cubicBezTo>
                  <a:cubicBezTo>
                    <a:pt x="1" y="405"/>
                    <a:pt x="0" y="323"/>
                    <a:pt x="10" y="238"/>
                  </a:cubicBezTo>
                  <a:cubicBezTo>
                    <a:pt x="19" y="153"/>
                    <a:pt x="39" y="73"/>
                    <a:pt x="68" y="0"/>
                  </a:cubicBezTo>
                  <a:cubicBezTo>
                    <a:pt x="1526" y="169"/>
                    <a:pt x="1526" y="169"/>
                    <a:pt x="1526" y="169"/>
                  </a:cubicBezTo>
                  <a:cubicBezTo>
                    <a:pt x="1532" y="169"/>
                    <a:pt x="1538" y="170"/>
                    <a:pt x="1544" y="171"/>
                  </a:cubicBezTo>
                  <a:cubicBezTo>
                    <a:pt x="1720" y="194"/>
                    <a:pt x="1988" y="360"/>
                    <a:pt x="2170" y="488"/>
                  </a:cubicBezTo>
                  <a:cubicBezTo>
                    <a:pt x="1963" y="572"/>
                    <a:pt x="1665" y="673"/>
                    <a:pt x="1488" y="655"/>
                  </a:cubicBezTo>
                  <a:close/>
                </a:path>
              </a:pathLst>
            </a:custGeom>
            <a:solidFill>
              <a:srgbClr val="F6DEB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3" name="Freeform 15">
              <a:extLst>
                <a:ext uri="{FF2B5EF4-FFF2-40B4-BE49-F238E27FC236}">
                  <a16:creationId xmlns="" xmlns:a16="http://schemas.microsoft.com/office/drawing/2014/main" id="{3D1D39C1-E9A9-4D85-8D31-697403408BBD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809147" y="2326102"/>
              <a:ext cx="305822" cy="326810"/>
            </a:xfrm>
            <a:custGeom>
              <a:avLst/>
              <a:gdLst>
                <a:gd name="T0" fmla="*/ 61 w 338"/>
                <a:gd name="T1" fmla="*/ 278 h 338"/>
                <a:gd name="T2" fmla="*/ 278 w 338"/>
                <a:gd name="T3" fmla="*/ 277 h 338"/>
                <a:gd name="T4" fmla="*/ 277 w 338"/>
                <a:gd name="T5" fmla="*/ 59 h 338"/>
                <a:gd name="T6" fmla="*/ 60 w 338"/>
                <a:gd name="T7" fmla="*/ 60 h 338"/>
                <a:gd name="T8" fmla="*/ 61 w 338"/>
                <a:gd name="T9" fmla="*/ 278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338">
                  <a:moveTo>
                    <a:pt x="61" y="278"/>
                  </a:moveTo>
                  <a:cubicBezTo>
                    <a:pt x="121" y="338"/>
                    <a:pt x="219" y="337"/>
                    <a:pt x="278" y="277"/>
                  </a:cubicBezTo>
                  <a:cubicBezTo>
                    <a:pt x="338" y="217"/>
                    <a:pt x="338" y="119"/>
                    <a:pt x="277" y="59"/>
                  </a:cubicBezTo>
                  <a:cubicBezTo>
                    <a:pt x="217" y="0"/>
                    <a:pt x="119" y="0"/>
                    <a:pt x="60" y="60"/>
                  </a:cubicBezTo>
                  <a:cubicBezTo>
                    <a:pt x="0" y="121"/>
                    <a:pt x="1" y="218"/>
                    <a:pt x="61" y="278"/>
                  </a:cubicBezTo>
                  <a:close/>
                </a:path>
              </a:pathLst>
            </a:custGeom>
            <a:solidFill>
              <a:srgbClr val="678C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4" name="Freeform 16">
              <a:extLst>
                <a:ext uri="{FF2B5EF4-FFF2-40B4-BE49-F238E27FC236}">
                  <a16:creationId xmlns="" xmlns:a16="http://schemas.microsoft.com/office/drawing/2014/main" id="{A38F8BE7-DF85-4116-A177-4B317C78131C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21482" y="2724487"/>
              <a:ext cx="305822" cy="324674"/>
            </a:xfrm>
            <a:custGeom>
              <a:avLst/>
              <a:gdLst>
                <a:gd name="T0" fmla="*/ 61 w 339"/>
                <a:gd name="T1" fmla="*/ 278 h 338"/>
                <a:gd name="T2" fmla="*/ 279 w 339"/>
                <a:gd name="T3" fmla="*/ 277 h 338"/>
                <a:gd name="T4" fmla="*/ 278 w 339"/>
                <a:gd name="T5" fmla="*/ 59 h 338"/>
                <a:gd name="T6" fmla="*/ 60 w 339"/>
                <a:gd name="T7" fmla="*/ 61 h 338"/>
                <a:gd name="T8" fmla="*/ 61 w 339"/>
                <a:gd name="T9" fmla="*/ 278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9" h="338">
                  <a:moveTo>
                    <a:pt x="61" y="278"/>
                  </a:moveTo>
                  <a:cubicBezTo>
                    <a:pt x="122" y="338"/>
                    <a:pt x="219" y="337"/>
                    <a:pt x="279" y="277"/>
                  </a:cubicBezTo>
                  <a:cubicBezTo>
                    <a:pt x="339" y="217"/>
                    <a:pt x="338" y="119"/>
                    <a:pt x="278" y="59"/>
                  </a:cubicBezTo>
                  <a:cubicBezTo>
                    <a:pt x="217" y="0"/>
                    <a:pt x="120" y="0"/>
                    <a:pt x="60" y="61"/>
                  </a:cubicBezTo>
                  <a:cubicBezTo>
                    <a:pt x="0" y="121"/>
                    <a:pt x="1" y="219"/>
                    <a:pt x="61" y="278"/>
                  </a:cubicBezTo>
                  <a:close/>
                </a:path>
              </a:pathLst>
            </a:custGeom>
            <a:solidFill>
              <a:srgbClr val="678C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5" name="Freeform 17">
              <a:extLst>
                <a:ext uri="{FF2B5EF4-FFF2-40B4-BE49-F238E27FC236}">
                  <a16:creationId xmlns="" xmlns:a16="http://schemas.microsoft.com/office/drawing/2014/main" id="{2A2AE78E-0370-4ED0-B981-4AF744DDB1ED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318538" y="2718897"/>
              <a:ext cx="1549099" cy="224281"/>
            </a:xfrm>
            <a:custGeom>
              <a:avLst/>
              <a:gdLst>
                <a:gd name="T0" fmla="*/ 1442 w 1710"/>
                <a:gd name="T1" fmla="*/ 167 h 231"/>
                <a:gd name="T2" fmla="*/ 1442 w 1710"/>
                <a:gd name="T3" fmla="*/ 167 h 231"/>
                <a:gd name="T4" fmla="*/ 0 w 1710"/>
                <a:gd name="T5" fmla="*/ 0 h 231"/>
                <a:gd name="T6" fmla="*/ 6 w 1710"/>
                <a:gd name="T7" fmla="*/ 53 h 231"/>
                <a:gd name="T8" fmla="*/ 1463 w 1710"/>
                <a:gd name="T9" fmla="*/ 222 h 231"/>
                <a:gd name="T10" fmla="*/ 1482 w 1710"/>
                <a:gd name="T11" fmla="*/ 224 h 231"/>
                <a:gd name="T12" fmla="*/ 1710 w 1710"/>
                <a:gd name="T13" fmla="*/ 204 h 231"/>
                <a:gd name="T14" fmla="*/ 1442 w 1710"/>
                <a:gd name="T15" fmla="*/ 167 h 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10" h="231">
                  <a:moveTo>
                    <a:pt x="1442" y="167"/>
                  </a:moveTo>
                  <a:cubicBezTo>
                    <a:pt x="1442" y="167"/>
                    <a:pt x="1442" y="167"/>
                    <a:pt x="1442" y="16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8"/>
                    <a:pt x="3" y="36"/>
                    <a:pt x="6" y="53"/>
                  </a:cubicBezTo>
                  <a:cubicBezTo>
                    <a:pt x="1463" y="222"/>
                    <a:pt x="1463" y="222"/>
                    <a:pt x="1463" y="222"/>
                  </a:cubicBezTo>
                  <a:cubicBezTo>
                    <a:pt x="1469" y="223"/>
                    <a:pt x="1476" y="224"/>
                    <a:pt x="1482" y="224"/>
                  </a:cubicBezTo>
                  <a:cubicBezTo>
                    <a:pt x="1546" y="231"/>
                    <a:pt x="1625" y="222"/>
                    <a:pt x="1710" y="204"/>
                  </a:cubicBezTo>
                  <a:cubicBezTo>
                    <a:pt x="1635" y="193"/>
                    <a:pt x="1545" y="181"/>
                    <a:pt x="1442" y="167"/>
                  </a:cubicBezTo>
                  <a:close/>
                </a:path>
              </a:pathLst>
            </a:custGeom>
            <a:solidFill>
              <a:srgbClr val="D9BE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6" name="Freeform 18">
              <a:extLst>
                <a:ext uri="{FF2B5EF4-FFF2-40B4-BE49-F238E27FC236}">
                  <a16:creationId xmlns="" xmlns:a16="http://schemas.microsoft.com/office/drawing/2014/main" id="{8F85D489-EFA6-4A9A-AF52-83FFCB53DFB2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7911976" y="2634380"/>
              <a:ext cx="1551098" cy="234961"/>
            </a:xfrm>
            <a:custGeom>
              <a:avLst/>
              <a:gdLst>
                <a:gd name="T0" fmla="*/ 1442 w 1712"/>
                <a:gd name="T1" fmla="*/ 217 h 243"/>
                <a:gd name="T2" fmla="*/ 1442 w 1712"/>
                <a:gd name="T3" fmla="*/ 217 h 243"/>
                <a:gd name="T4" fmla="*/ 0 w 1712"/>
                <a:gd name="T5" fmla="*/ 50 h 243"/>
                <a:gd name="T6" fmla="*/ 18 w 1712"/>
                <a:gd name="T7" fmla="*/ 0 h 243"/>
                <a:gd name="T8" fmla="*/ 1476 w 1712"/>
                <a:gd name="T9" fmla="*/ 169 h 243"/>
                <a:gd name="T10" fmla="*/ 1494 w 1712"/>
                <a:gd name="T11" fmla="*/ 171 h 243"/>
                <a:gd name="T12" fmla="*/ 1712 w 1712"/>
                <a:gd name="T13" fmla="*/ 243 h 243"/>
                <a:gd name="T14" fmla="*/ 1442 w 1712"/>
                <a:gd name="T15" fmla="*/ 217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12" h="243">
                  <a:moveTo>
                    <a:pt x="1442" y="217"/>
                  </a:moveTo>
                  <a:cubicBezTo>
                    <a:pt x="1442" y="217"/>
                    <a:pt x="1442" y="217"/>
                    <a:pt x="1442" y="217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5" y="33"/>
                    <a:pt x="11" y="16"/>
                    <a:pt x="18" y="0"/>
                  </a:cubicBezTo>
                  <a:cubicBezTo>
                    <a:pt x="1476" y="169"/>
                    <a:pt x="1476" y="169"/>
                    <a:pt x="1476" y="169"/>
                  </a:cubicBezTo>
                  <a:cubicBezTo>
                    <a:pt x="1482" y="169"/>
                    <a:pt x="1488" y="170"/>
                    <a:pt x="1494" y="171"/>
                  </a:cubicBezTo>
                  <a:cubicBezTo>
                    <a:pt x="1557" y="179"/>
                    <a:pt x="1633" y="206"/>
                    <a:pt x="1712" y="243"/>
                  </a:cubicBezTo>
                  <a:cubicBezTo>
                    <a:pt x="1636" y="236"/>
                    <a:pt x="1546" y="228"/>
                    <a:pt x="1442" y="2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7" name="Freeform 19">
              <a:extLst>
                <a:ext uri="{FF2B5EF4-FFF2-40B4-BE49-F238E27FC236}">
                  <a16:creationId xmlns="" xmlns:a16="http://schemas.microsoft.com/office/drawing/2014/main" id="{6A452174-59A8-4FD5-9CF9-2FDC7697E6DD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48259" y="1704837"/>
              <a:ext cx="609646" cy="474194"/>
            </a:xfrm>
            <a:custGeom>
              <a:avLst/>
              <a:gdLst>
                <a:gd name="T0" fmla="*/ 68 w 674"/>
                <a:gd name="T1" fmla="*/ 0 h 492"/>
                <a:gd name="T2" fmla="*/ 674 w 674"/>
                <a:gd name="T3" fmla="*/ 314 h 492"/>
                <a:gd name="T4" fmla="*/ 12 w 674"/>
                <a:gd name="T5" fmla="*/ 483 h 492"/>
                <a:gd name="T6" fmla="*/ 12 w 674"/>
                <a:gd name="T7" fmla="*/ 483 h 492"/>
                <a:gd name="T8" fmla="*/ 10 w 674"/>
                <a:gd name="T9" fmla="*/ 238 h 492"/>
                <a:gd name="T10" fmla="*/ 68 w 674"/>
                <a:gd name="T11" fmla="*/ 0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4" h="492">
                  <a:moveTo>
                    <a:pt x="68" y="0"/>
                  </a:moveTo>
                  <a:cubicBezTo>
                    <a:pt x="244" y="32"/>
                    <a:pt x="498" y="191"/>
                    <a:pt x="674" y="314"/>
                  </a:cubicBezTo>
                  <a:cubicBezTo>
                    <a:pt x="475" y="395"/>
                    <a:pt x="191" y="492"/>
                    <a:pt x="12" y="483"/>
                  </a:cubicBezTo>
                  <a:cubicBezTo>
                    <a:pt x="12" y="483"/>
                    <a:pt x="12" y="483"/>
                    <a:pt x="12" y="483"/>
                  </a:cubicBezTo>
                  <a:cubicBezTo>
                    <a:pt x="1" y="405"/>
                    <a:pt x="0" y="323"/>
                    <a:pt x="10" y="238"/>
                  </a:cubicBezTo>
                  <a:cubicBezTo>
                    <a:pt x="20" y="153"/>
                    <a:pt x="40" y="73"/>
                    <a:pt x="68" y="0"/>
                  </a:cubicBezTo>
                  <a:close/>
                </a:path>
              </a:pathLst>
            </a:custGeom>
            <a:solidFill>
              <a:srgbClr val="B76C7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8" name="Freeform 20">
              <a:extLst>
                <a:ext uri="{FF2B5EF4-FFF2-40B4-BE49-F238E27FC236}">
                  <a16:creationId xmlns="" xmlns:a16="http://schemas.microsoft.com/office/drawing/2014/main" id="{1E341DAE-F442-40C8-9B45-1929796627EF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900189" y="1869482"/>
              <a:ext cx="605648" cy="173017"/>
            </a:xfrm>
            <a:custGeom>
              <a:avLst/>
              <a:gdLst>
                <a:gd name="T0" fmla="*/ 668 w 669"/>
                <a:gd name="T1" fmla="*/ 0 h 179"/>
                <a:gd name="T2" fmla="*/ 668 w 669"/>
                <a:gd name="T3" fmla="*/ 0 h 179"/>
                <a:gd name="T4" fmla="*/ 669 w 669"/>
                <a:gd name="T5" fmla="*/ 2 h 179"/>
                <a:gd name="T6" fmla="*/ 9 w 669"/>
                <a:gd name="T7" fmla="*/ 170 h 179"/>
                <a:gd name="T8" fmla="*/ 9 w 669"/>
                <a:gd name="T9" fmla="*/ 170 h 179"/>
                <a:gd name="T10" fmla="*/ 0 w 669"/>
                <a:gd name="T11" fmla="*/ 39 h 179"/>
                <a:gd name="T12" fmla="*/ 668 w 669"/>
                <a:gd name="T13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69" h="179">
                  <a:moveTo>
                    <a:pt x="668" y="0"/>
                  </a:moveTo>
                  <a:cubicBezTo>
                    <a:pt x="668" y="0"/>
                    <a:pt x="668" y="0"/>
                    <a:pt x="668" y="0"/>
                  </a:cubicBezTo>
                  <a:cubicBezTo>
                    <a:pt x="669" y="2"/>
                    <a:pt x="669" y="2"/>
                    <a:pt x="669" y="2"/>
                  </a:cubicBezTo>
                  <a:cubicBezTo>
                    <a:pt x="470" y="83"/>
                    <a:pt x="187" y="179"/>
                    <a:pt x="9" y="170"/>
                  </a:cubicBezTo>
                  <a:cubicBezTo>
                    <a:pt x="9" y="170"/>
                    <a:pt x="9" y="170"/>
                    <a:pt x="9" y="170"/>
                  </a:cubicBezTo>
                  <a:cubicBezTo>
                    <a:pt x="3" y="128"/>
                    <a:pt x="0" y="84"/>
                    <a:pt x="0" y="39"/>
                  </a:cubicBezTo>
                  <a:lnTo>
                    <a:pt x="668" y="0"/>
                  </a:lnTo>
                  <a:close/>
                </a:path>
              </a:pathLst>
            </a:custGeom>
            <a:solidFill>
              <a:srgbClr val="752B2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374C5B32-0420-4222-990B-33E71FC16F3B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633444" y="3124717"/>
              <a:ext cx="305822" cy="326810"/>
            </a:xfrm>
            <a:custGeom>
              <a:avLst/>
              <a:gdLst>
                <a:gd name="T0" fmla="*/ 60 w 338"/>
                <a:gd name="T1" fmla="*/ 278 h 338"/>
                <a:gd name="T2" fmla="*/ 278 w 338"/>
                <a:gd name="T3" fmla="*/ 277 h 338"/>
                <a:gd name="T4" fmla="*/ 277 w 338"/>
                <a:gd name="T5" fmla="*/ 59 h 338"/>
                <a:gd name="T6" fmla="*/ 59 w 338"/>
                <a:gd name="T7" fmla="*/ 60 h 338"/>
                <a:gd name="T8" fmla="*/ 60 w 338"/>
                <a:gd name="T9" fmla="*/ 278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8" h="338">
                  <a:moveTo>
                    <a:pt x="60" y="278"/>
                  </a:moveTo>
                  <a:cubicBezTo>
                    <a:pt x="121" y="338"/>
                    <a:pt x="218" y="337"/>
                    <a:pt x="278" y="277"/>
                  </a:cubicBezTo>
                  <a:cubicBezTo>
                    <a:pt x="338" y="217"/>
                    <a:pt x="337" y="119"/>
                    <a:pt x="277" y="59"/>
                  </a:cubicBezTo>
                  <a:cubicBezTo>
                    <a:pt x="217" y="0"/>
                    <a:pt x="119" y="0"/>
                    <a:pt x="59" y="60"/>
                  </a:cubicBezTo>
                  <a:cubicBezTo>
                    <a:pt x="0" y="121"/>
                    <a:pt x="0" y="218"/>
                    <a:pt x="60" y="278"/>
                  </a:cubicBezTo>
                  <a:close/>
                </a:path>
              </a:pathLst>
            </a:custGeom>
            <a:solidFill>
              <a:srgbClr val="678CB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0" name="Freeform 22">
              <a:extLst>
                <a:ext uri="{FF2B5EF4-FFF2-40B4-BE49-F238E27FC236}">
                  <a16:creationId xmlns="" xmlns:a16="http://schemas.microsoft.com/office/drawing/2014/main" id="{BD8DB175-738B-4810-964C-BACC2B1B57CA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669266" y="3165128"/>
              <a:ext cx="231865" cy="247777"/>
            </a:xfrm>
            <a:custGeom>
              <a:avLst/>
              <a:gdLst>
                <a:gd name="T0" fmla="*/ 47 w 257"/>
                <a:gd name="T1" fmla="*/ 212 h 257"/>
                <a:gd name="T2" fmla="*/ 212 w 257"/>
                <a:gd name="T3" fmla="*/ 211 h 257"/>
                <a:gd name="T4" fmla="*/ 211 w 257"/>
                <a:gd name="T5" fmla="*/ 46 h 257"/>
                <a:gd name="T6" fmla="*/ 46 w 257"/>
                <a:gd name="T7" fmla="*/ 46 h 257"/>
                <a:gd name="T8" fmla="*/ 47 w 257"/>
                <a:gd name="T9" fmla="*/ 212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257">
                  <a:moveTo>
                    <a:pt x="47" y="212"/>
                  </a:moveTo>
                  <a:cubicBezTo>
                    <a:pt x="92" y="257"/>
                    <a:pt x="166" y="256"/>
                    <a:pt x="212" y="211"/>
                  </a:cubicBezTo>
                  <a:cubicBezTo>
                    <a:pt x="257" y="165"/>
                    <a:pt x="257" y="91"/>
                    <a:pt x="211" y="46"/>
                  </a:cubicBezTo>
                  <a:cubicBezTo>
                    <a:pt x="165" y="0"/>
                    <a:pt x="91" y="1"/>
                    <a:pt x="46" y="46"/>
                  </a:cubicBezTo>
                  <a:cubicBezTo>
                    <a:pt x="0" y="92"/>
                    <a:pt x="1" y="166"/>
                    <a:pt x="47" y="212"/>
                  </a:cubicBezTo>
                  <a:close/>
                </a:path>
              </a:pathLst>
            </a:custGeom>
            <a:solidFill>
              <a:srgbClr val="A4C4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1" name="Freeform 23">
              <a:extLst>
                <a:ext uri="{FF2B5EF4-FFF2-40B4-BE49-F238E27FC236}">
                  <a16:creationId xmlns="" xmlns:a16="http://schemas.microsoft.com/office/drawing/2014/main" id="{2E9EA38E-31A9-4F7A-A27C-DDB0660A2D2F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57461" y="2762935"/>
              <a:ext cx="233864" cy="247777"/>
            </a:xfrm>
            <a:custGeom>
              <a:avLst/>
              <a:gdLst>
                <a:gd name="T0" fmla="*/ 46 w 257"/>
                <a:gd name="T1" fmla="*/ 211 h 256"/>
                <a:gd name="T2" fmla="*/ 212 w 257"/>
                <a:gd name="T3" fmla="*/ 210 h 256"/>
                <a:gd name="T4" fmla="*/ 211 w 257"/>
                <a:gd name="T5" fmla="*/ 45 h 256"/>
                <a:gd name="T6" fmla="*/ 45 w 257"/>
                <a:gd name="T7" fmla="*/ 46 h 256"/>
                <a:gd name="T8" fmla="*/ 46 w 257"/>
                <a:gd name="T9" fmla="*/ 21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256">
                  <a:moveTo>
                    <a:pt x="46" y="211"/>
                  </a:moveTo>
                  <a:cubicBezTo>
                    <a:pt x="92" y="256"/>
                    <a:pt x="166" y="256"/>
                    <a:pt x="212" y="210"/>
                  </a:cubicBezTo>
                  <a:cubicBezTo>
                    <a:pt x="257" y="164"/>
                    <a:pt x="256" y="90"/>
                    <a:pt x="211" y="45"/>
                  </a:cubicBezTo>
                  <a:cubicBezTo>
                    <a:pt x="165" y="0"/>
                    <a:pt x="91" y="0"/>
                    <a:pt x="45" y="46"/>
                  </a:cubicBezTo>
                  <a:cubicBezTo>
                    <a:pt x="0" y="91"/>
                    <a:pt x="1" y="166"/>
                    <a:pt x="46" y="211"/>
                  </a:cubicBezTo>
                  <a:close/>
                </a:path>
              </a:pathLst>
            </a:custGeom>
            <a:solidFill>
              <a:srgbClr val="A4C4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2" name="Freeform 24">
              <a:extLst>
                <a:ext uri="{FF2B5EF4-FFF2-40B4-BE49-F238E27FC236}">
                  <a16:creationId xmlns="" xmlns:a16="http://schemas.microsoft.com/office/drawing/2014/main" id="{1A51A1DE-DD11-4F54-859F-A27426FCB2B2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844968" y="2366514"/>
              <a:ext cx="231865" cy="247777"/>
            </a:xfrm>
            <a:custGeom>
              <a:avLst/>
              <a:gdLst>
                <a:gd name="T0" fmla="*/ 46 w 256"/>
                <a:gd name="T1" fmla="*/ 212 h 257"/>
                <a:gd name="T2" fmla="*/ 211 w 256"/>
                <a:gd name="T3" fmla="*/ 211 h 257"/>
                <a:gd name="T4" fmla="*/ 210 w 256"/>
                <a:gd name="T5" fmla="*/ 46 h 257"/>
                <a:gd name="T6" fmla="*/ 45 w 256"/>
                <a:gd name="T7" fmla="*/ 46 h 257"/>
                <a:gd name="T8" fmla="*/ 46 w 256"/>
                <a:gd name="T9" fmla="*/ 212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257">
                  <a:moveTo>
                    <a:pt x="46" y="212"/>
                  </a:moveTo>
                  <a:cubicBezTo>
                    <a:pt x="92" y="257"/>
                    <a:pt x="166" y="256"/>
                    <a:pt x="211" y="211"/>
                  </a:cubicBezTo>
                  <a:cubicBezTo>
                    <a:pt x="256" y="165"/>
                    <a:pt x="256" y="91"/>
                    <a:pt x="210" y="46"/>
                  </a:cubicBezTo>
                  <a:cubicBezTo>
                    <a:pt x="164" y="0"/>
                    <a:pt x="90" y="1"/>
                    <a:pt x="45" y="46"/>
                  </a:cubicBezTo>
                  <a:cubicBezTo>
                    <a:pt x="0" y="92"/>
                    <a:pt x="0" y="166"/>
                    <a:pt x="46" y="212"/>
                  </a:cubicBezTo>
                  <a:close/>
                </a:path>
              </a:pathLst>
            </a:custGeom>
            <a:solidFill>
              <a:srgbClr val="A4C4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3" name="Freeform 25">
              <a:extLst>
                <a:ext uri="{FF2B5EF4-FFF2-40B4-BE49-F238E27FC236}">
                  <a16:creationId xmlns="" xmlns:a16="http://schemas.microsoft.com/office/drawing/2014/main" id="{6F8E6ADC-AAF3-4909-A0F2-18F9345E6CDB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67399" y="1734400"/>
              <a:ext cx="609646" cy="418658"/>
            </a:xfrm>
            <a:custGeom>
              <a:avLst/>
              <a:gdLst>
                <a:gd name="T0" fmla="*/ 51 w 674"/>
                <a:gd name="T1" fmla="*/ 0 h 434"/>
                <a:gd name="T2" fmla="*/ 674 w 674"/>
                <a:gd name="T3" fmla="*/ 265 h 434"/>
                <a:gd name="T4" fmla="*/ 6 w 674"/>
                <a:gd name="T5" fmla="*/ 382 h 434"/>
                <a:gd name="T6" fmla="*/ 12 w 674"/>
                <a:gd name="T7" fmla="*/ 434 h 434"/>
                <a:gd name="T8" fmla="*/ 10 w 674"/>
                <a:gd name="T9" fmla="*/ 189 h 434"/>
                <a:gd name="T10" fmla="*/ 51 w 674"/>
                <a:gd name="T11" fmla="*/ 0 h 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74" h="434">
                  <a:moveTo>
                    <a:pt x="51" y="0"/>
                  </a:moveTo>
                  <a:cubicBezTo>
                    <a:pt x="227" y="32"/>
                    <a:pt x="498" y="142"/>
                    <a:pt x="674" y="265"/>
                  </a:cubicBezTo>
                  <a:cubicBezTo>
                    <a:pt x="475" y="346"/>
                    <a:pt x="185" y="391"/>
                    <a:pt x="6" y="382"/>
                  </a:cubicBezTo>
                  <a:cubicBezTo>
                    <a:pt x="12" y="434"/>
                    <a:pt x="12" y="434"/>
                    <a:pt x="12" y="434"/>
                  </a:cubicBezTo>
                  <a:cubicBezTo>
                    <a:pt x="1" y="356"/>
                    <a:pt x="0" y="274"/>
                    <a:pt x="10" y="189"/>
                  </a:cubicBezTo>
                  <a:cubicBezTo>
                    <a:pt x="20" y="104"/>
                    <a:pt x="23" y="72"/>
                    <a:pt x="51" y="0"/>
                  </a:cubicBezTo>
                  <a:close/>
                </a:path>
              </a:pathLst>
            </a:custGeom>
            <a:solidFill>
              <a:srgbClr val="9B454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4" name="Freeform 26">
              <a:extLst>
                <a:ext uri="{FF2B5EF4-FFF2-40B4-BE49-F238E27FC236}">
                  <a16:creationId xmlns="" xmlns:a16="http://schemas.microsoft.com/office/drawing/2014/main" id="{BDF63CEE-5A3E-4DF6-96AD-ECEFE80258A4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667249" y="3228128"/>
              <a:ext cx="165904" cy="113209"/>
            </a:xfrm>
            <a:custGeom>
              <a:avLst/>
              <a:gdLst>
                <a:gd name="T0" fmla="*/ 152 w 183"/>
                <a:gd name="T1" fmla="*/ 34 h 119"/>
                <a:gd name="T2" fmla="*/ 175 w 183"/>
                <a:gd name="T3" fmla="*/ 119 h 119"/>
                <a:gd name="T4" fmla="*/ 150 w 183"/>
                <a:gd name="T5" fmla="*/ 69 h 119"/>
                <a:gd name="T6" fmla="*/ 26 w 183"/>
                <a:gd name="T7" fmla="*/ 70 h 119"/>
                <a:gd name="T8" fmla="*/ 4 w 183"/>
                <a:gd name="T9" fmla="*/ 109 h 119"/>
                <a:gd name="T10" fmla="*/ 28 w 183"/>
                <a:gd name="T11" fmla="*/ 35 h 119"/>
                <a:gd name="T12" fmla="*/ 152 w 183"/>
                <a:gd name="T13" fmla="*/ 34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119">
                  <a:moveTo>
                    <a:pt x="152" y="34"/>
                  </a:moveTo>
                  <a:cubicBezTo>
                    <a:pt x="176" y="57"/>
                    <a:pt x="183" y="90"/>
                    <a:pt x="175" y="119"/>
                  </a:cubicBezTo>
                  <a:cubicBezTo>
                    <a:pt x="173" y="101"/>
                    <a:pt x="164" y="83"/>
                    <a:pt x="150" y="69"/>
                  </a:cubicBezTo>
                  <a:cubicBezTo>
                    <a:pt x="116" y="35"/>
                    <a:pt x="60" y="35"/>
                    <a:pt x="26" y="70"/>
                  </a:cubicBezTo>
                  <a:cubicBezTo>
                    <a:pt x="15" y="81"/>
                    <a:pt x="8" y="94"/>
                    <a:pt x="4" y="109"/>
                  </a:cubicBezTo>
                  <a:cubicBezTo>
                    <a:pt x="0" y="83"/>
                    <a:pt x="8" y="55"/>
                    <a:pt x="28" y="35"/>
                  </a:cubicBezTo>
                  <a:cubicBezTo>
                    <a:pt x="62" y="0"/>
                    <a:pt x="118" y="0"/>
                    <a:pt x="152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5" name="Freeform 27">
              <a:extLst>
                <a:ext uri="{FF2B5EF4-FFF2-40B4-BE49-F238E27FC236}">
                  <a16:creationId xmlns="" xmlns:a16="http://schemas.microsoft.com/office/drawing/2014/main" id="{7E9E5F1C-7195-40F7-8403-CBE8E136E657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57461" y="2762935"/>
              <a:ext cx="233864" cy="247777"/>
            </a:xfrm>
            <a:custGeom>
              <a:avLst/>
              <a:gdLst>
                <a:gd name="T0" fmla="*/ 46 w 257"/>
                <a:gd name="T1" fmla="*/ 211 h 256"/>
                <a:gd name="T2" fmla="*/ 212 w 257"/>
                <a:gd name="T3" fmla="*/ 210 h 256"/>
                <a:gd name="T4" fmla="*/ 211 w 257"/>
                <a:gd name="T5" fmla="*/ 45 h 256"/>
                <a:gd name="T6" fmla="*/ 45 w 257"/>
                <a:gd name="T7" fmla="*/ 46 h 256"/>
                <a:gd name="T8" fmla="*/ 46 w 257"/>
                <a:gd name="T9" fmla="*/ 211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256">
                  <a:moveTo>
                    <a:pt x="46" y="211"/>
                  </a:moveTo>
                  <a:cubicBezTo>
                    <a:pt x="92" y="256"/>
                    <a:pt x="166" y="256"/>
                    <a:pt x="212" y="210"/>
                  </a:cubicBezTo>
                  <a:cubicBezTo>
                    <a:pt x="257" y="164"/>
                    <a:pt x="256" y="90"/>
                    <a:pt x="211" y="45"/>
                  </a:cubicBezTo>
                  <a:cubicBezTo>
                    <a:pt x="165" y="0"/>
                    <a:pt x="91" y="0"/>
                    <a:pt x="45" y="46"/>
                  </a:cubicBezTo>
                  <a:cubicBezTo>
                    <a:pt x="0" y="91"/>
                    <a:pt x="1" y="166"/>
                    <a:pt x="46" y="211"/>
                  </a:cubicBezTo>
                  <a:close/>
                </a:path>
              </a:pathLst>
            </a:custGeom>
            <a:solidFill>
              <a:srgbClr val="A4C4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6" name="Freeform 28">
              <a:extLst>
                <a:ext uri="{FF2B5EF4-FFF2-40B4-BE49-F238E27FC236}">
                  <a16:creationId xmlns="" xmlns:a16="http://schemas.microsoft.com/office/drawing/2014/main" id="{7070E16E-AB08-4A17-9271-C95B1462E132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755287" y="2825762"/>
              <a:ext cx="165904" cy="115345"/>
            </a:xfrm>
            <a:custGeom>
              <a:avLst/>
              <a:gdLst>
                <a:gd name="T0" fmla="*/ 152 w 183"/>
                <a:gd name="T1" fmla="*/ 34 h 120"/>
                <a:gd name="T2" fmla="*/ 175 w 183"/>
                <a:gd name="T3" fmla="*/ 120 h 120"/>
                <a:gd name="T4" fmla="*/ 150 w 183"/>
                <a:gd name="T5" fmla="*/ 69 h 120"/>
                <a:gd name="T6" fmla="*/ 26 w 183"/>
                <a:gd name="T7" fmla="*/ 70 h 120"/>
                <a:gd name="T8" fmla="*/ 4 w 183"/>
                <a:gd name="T9" fmla="*/ 109 h 120"/>
                <a:gd name="T10" fmla="*/ 28 w 183"/>
                <a:gd name="T11" fmla="*/ 35 h 120"/>
                <a:gd name="T12" fmla="*/ 152 w 183"/>
                <a:gd name="T13" fmla="*/ 34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120">
                  <a:moveTo>
                    <a:pt x="152" y="34"/>
                  </a:moveTo>
                  <a:cubicBezTo>
                    <a:pt x="175" y="57"/>
                    <a:pt x="183" y="90"/>
                    <a:pt x="175" y="120"/>
                  </a:cubicBezTo>
                  <a:cubicBezTo>
                    <a:pt x="173" y="101"/>
                    <a:pt x="164" y="83"/>
                    <a:pt x="150" y="69"/>
                  </a:cubicBezTo>
                  <a:cubicBezTo>
                    <a:pt x="116" y="35"/>
                    <a:pt x="60" y="36"/>
                    <a:pt x="26" y="70"/>
                  </a:cubicBezTo>
                  <a:cubicBezTo>
                    <a:pt x="15" y="81"/>
                    <a:pt x="7" y="95"/>
                    <a:pt x="4" y="109"/>
                  </a:cubicBezTo>
                  <a:cubicBezTo>
                    <a:pt x="0" y="83"/>
                    <a:pt x="8" y="55"/>
                    <a:pt x="28" y="35"/>
                  </a:cubicBezTo>
                  <a:cubicBezTo>
                    <a:pt x="62" y="1"/>
                    <a:pt x="118" y="0"/>
                    <a:pt x="152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7" name="Freeform 29">
              <a:extLst>
                <a:ext uri="{FF2B5EF4-FFF2-40B4-BE49-F238E27FC236}">
                  <a16:creationId xmlns="" xmlns:a16="http://schemas.microsoft.com/office/drawing/2014/main" id="{E1E5FBF5-E840-4174-8B94-CD06AAFFFDBA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844968" y="2366514"/>
              <a:ext cx="231865" cy="247777"/>
            </a:xfrm>
            <a:custGeom>
              <a:avLst/>
              <a:gdLst>
                <a:gd name="T0" fmla="*/ 46 w 256"/>
                <a:gd name="T1" fmla="*/ 212 h 257"/>
                <a:gd name="T2" fmla="*/ 211 w 256"/>
                <a:gd name="T3" fmla="*/ 211 h 257"/>
                <a:gd name="T4" fmla="*/ 210 w 256"/>
                <a:gd name="T5" fmla="*/ 46 h 257"/>
                <a:gd name="T6" fmla="*/ 45 w 256"/>
                <a:gd name="T7" fmla="*/ 46 h 257"/>
                <a:gd name="T8" fmla="*/ 46 w 256"/>
                <a:gd name="T9" fmla="*/ 212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6" h="257">
                  <a:moveTo>
                    <a:pt x="46" y="212"/>
                  </a:moveTo>
                  <a:cubicBezTo>
                    <a:pt x="92" y="257"/>
                    <a:pt x="166" y="256"/>
                    <a:pt x="211" y="211"/>
                  </a:cubicBezTo>
                  <a:cubicBezTo>
                    <a:pt x="256" y="165"/>
                    <a:pt x="256" y="91"/>
                    <a:pt x="210" y="46"/>
                  </a:cubicBezTo>
                  <a:cubicBezTo>
                    <a:pt x="164" y="0"/>
                    <a:pt x="90" y="1"/>
                    <a:pt x="45" y="46"/>
                  </a:cubicBezTo>
                  <a:cubicBezTo>
                    <a:pt x="0" y="92"/>
                    <a:pt x="0" y="166"/>
                    <a:pt x="46" y="212"/>
                  </a:cubicBezTo>
                  <a:close/>
                </a:path>
              </a:pathLst>
            </a:custGeom>
            <a:solidFill>
              <a:srgbClr val="A4C4E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38" name="Freeform 30">
              <a:extLst>
                <a:ext uri="{FF2B5EF4-FFF2-40B4-BE49-F238E27FC236}">
                  <a16:creationId xmlns="" xmlns:a16="http://schemas.microsoft.com/office/drawing/2014/main" id="{EE7A0DD7-E053-49F0-AA87-1A39DA5F1B96}"/>
                </a:ext>
              </a:extLst>
            </p:cNvPr>
            <p:cNvSpPr>
              <a:spLocks/>
            </p:cNvSpPr>
            <p:nvPr userDrawn="1"/>
          </p:nvSpPr>
          <p:spPr bwMode="auto">
            <a:xfrm rot="16521349">
              <a:off x="8845108" y="2427550"/>
              <a:ext cx="163905" cy="115345"/>
            </a:xfrm>
            <a:custGeom>
              <a:avLst/>
              <a:gdLst>
                <a:gd name="T0" fmla="*/ 152 w 183"/>
                <a:gd name="T1" fmla="*/ 34 h 119"/>
                <a:gd name="T2" fmla="*/ 175 w 183"/>
                <a:gd name="T3" fmla="*/ 119 h 119"/>
                <a:gd name="T4" fmla="*/ 150 w 183"/>
                <a:gd name="T5" fmla="*/ 69 h 119"/>
                <a:gd name="T6" fmla="*/ 26 w 183"/>
                <a:gd name="T7" fmla="*/ 70 h 119"/>
                <a:gd name="T8" fmla="*/ 3 w 183"/>
                <a:gd name="T9" fmla="*/ 109 h 119"/>
                <a:gd name="T10" fmla="*/ 28 w 183"/>
                <a:gd name="T11" fmla="*/ 35 h 119"/>
                <a:gd name="T12" fmla="*/ 152 w 183"/>
                <a:gd name="T13" fmla="*/ 34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3" h="119">
                  <a:moveTo>
                    <a:pt x="152" y="34"/>
                  </a:moveTo>
                  <a:cubicBezTo>
                    <a:pt x="175" y="57"/>
                    <a:pt x="183" y="90"/>
                    <a:pt x="175" y="119"/>
                  </a:cubicBezTo>
                  <a:cubicBezTo>
                    <a:pt x="172" y="101"/>
                    <a:pt x="164" y="83"/>
                    <a:pt x="150" y="69"/>
                  </a:cubicBezTo>
                  <a:cubicBezTo>
                    <a:pt x="115" y="35"/>
                    <a:pt x="60" y="35"/>
                    <a:pt x="26" y="70"/>
                  </a:cubicBezTo>
                  <a:cubicBezTo>
                    <a:pt x="14" y="81"/>
                    <a:pt x="7" y="94"/>
                    <a:pt x="3" y="109"/>
                  </a:cubicBezTo>
                  <a:cubicBezTo>
                    <a:pt x="0" y="83"/>
                    <a:pt x="8" y="55"/>
                    <a:pt x="28" y="35"/>
                  </a:cubicBezTo>
                  <a:cubicBezTo>
                    <a:pt x="62" y="0"/>
                    <a:pt x="117" y="0"/>
                    <a:pt x="152" y="3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5795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7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图片 175">
            <a:extLst>
              <a:ext uri="{FF2B5EF4-FFF2-40B4-BE49-F238E27FC236}">
                <a16:creationId xmlns="" xmlns:a16="http://schemas.microsoft.com/office/drawing/2014/main" id="{02171AF7-01DC-4FF3-A7DA-2D1BCFDFAF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3866775" y="6245738"/>
            <a:ext cx="3734962" cy="1053072"/>
          </a:xfrm>
          <a:prstGeom prst="rect">
            <a:avLst/>
          </a:prstGeom>
        </p:spPr>
      </p:pic>
      <p:pic>
        <p:nvPicPr>
          <p:cNvPr id="163" name="图片 162">
            <a:extLst>
              <a:ext uri="{FF2B5EF4-FFF2-40B4-BE49-F238E27FC236}">
                <a16:creationId xmlns="" xmlns:a16="http://schemas.microsoft.com/office/drawing/2014/main" id="{7B54F261-B4F7-4E32-BC5F-F86A840C0A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61357" y="2706451"/>
            <a:ext cx="1430643" cy="1427399"/>
          </a:xfrm>
          <a:prstGeom prst="rect">
            <a:avLst/>
          </a:prstGeom>
        </p:spPr>
      </p:pic>
      <p:pic>
        <p:nvPicPr>
          <p:cNvPr id="165" name="图片 164">
            <a:extLst>
              <a:ext uri="{FF2B5EF4-FFF2-40B4-BE49-F238E27FC236}">
                <a16:creationId xmlns="" xmlns:a16="http://schemas.microsoft.com/office/drawing/2014/main" id="{432431FA-8B01-4BF7-9E94-AEA1C0DEB43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53571" y="170730"/>
            <a:ext cx="2196463" cy="953939"/>
          </a:xfrm>
          <a:prstGeom prst="rect">
            <a:avLst/>
          </a:prstGeom>
        </p:spPr>
      </p:pic>
      <p:pic>
        <p:nvPicPr>
          <p:cNvPr id="166" name="图片 165">
            <a:extLst>
              <a:ext uri="{FF2B5EF4-FFF2-40B4-BE49-F238E27FC236}">
                <a16:creationId xmlns="" xmlns:a16="http://schemas.microsoft.com/office/drawing/2014/main" id="{971A4AAD-077B-4EB5-A65A-7038BFD5162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94375" y="2925770"/>
            <a:ext cx="2973091" cy="1902086"/>
          </a:xfrm>
          <a:prstGeom prst="rect">
            <a:avLst/>
          </a:prstGeom>
        </p:spPr>
      </p:pic>
      <p:pic>
        <p:nvPicPr>
          <p:cNvPr id="167" name="图片 166">
            <a:extLst>
              <a:ext uri="{FF2B5EF4-FFF2-40B4-BE49-F238E27FC236}">
                <a16:creationId xmlns="" xmlns:a16="http://schemas.microsoft.com/office/drawing/2014/main" id="{B6ED1B52-A5E3-413E-BEA4-844DC42068A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75" y="5281330"/>
            <a:ext cx="1360682" cy="1357596"/>
          </a:xfrm>
          <a:prstGeom prst="rect">
            <a:avLst/>
          </a:prstGeom>
        </p:spPr>
      </p:pic>
      <p:pic>
        <p:nvPicPr>
          <p:cNvPr id="171" name="图片 170">
            <a:extLst>
              <a:ext uri="{FF2B5EF4-FFF2-40B4-BE49-F238E27FC236}">
                <a16:creationId xmlns="" xmlns:a16="http://schemas.microsoft.com/office/drawing/2014/main" id="{DD97F44C-B021-471E-8742-1BCB5C1EC95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687064">
            <a:off x="10156126" y="5964528"/>
            <a:ext cx="1981432" cy="1038862"/>
          </a:xfrm>
          <a:prstGeom prst="rect">
            <a:avLst/>
          </a:prstGeom>
        </p:spPr>
      </p:pic>
      <p:pic>
        <p:nvPicPr>
          <p:cNvPr id="172" name="图片 171">
            <a:extLst>
              <a:ext uri="{FF2B5EF4-FFF2-40B4-BE49-F238E27FC236}">
                <a16:creationId xmlns="" xmlns:a16="http://schemas.microsoft.com/office/drawing/2014/main" id="{54D7A022-25A4-4F0A-B1E1-EC465F80021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 rot="20705900">
            <a:off x="679273" y="634236"/>
            <a:ext cx="2038587" cy="1056313"/>
          </a:xfrm>
          <a:prstGeom prst="rect">
            <a:avLst/>
          </a:prstGeom>
        </p:spPr>
      </p:pic>
      <p:pic>
        <p:nvPicPr>
          <p:cNvPr id="177" name="图片 176">
            <a:extLst>
              <a:ext uri="{FF2B5EF4-FFF2-40B4-BE49-F238E27FC236}">
                <a16:creationId xmlns="" xmlns:a16="http://schemas.microsoft.com/office/drawing/2014/main" id="{CB1785CB-B867-4B49-81FF-19529BED4C9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783687">
            <a:off x="8489583" y="6452093"/>
            <a:ext cx="762311" cy="811813"/>
          </a:xfrm>
          <a:prstGeom prst="rect">
            <a:avLst/>
          </a:prstGeom>
        </p:spPr>
      </p:pic>
      <p:pic>
        <p:nvPicPr>
          <p:cNvPr id="178" name="图片 177">
            <a:extLst>
              <a:ext uri="{FF2B5EF4-FFF2-40B4-BE49-F238E27FC236}">
                <a16:creationId xmlns="" xmlns:a16="http://schemas.microsoft.com/office/drawing/2014/main" id="{76844AC0-8F06-4F29-89D1-AD619CFF2F51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 rot="20320268">
            <a:off x="10690242" y="622572"/>
            <a:ext cx="748105" cy="1790300"/>
          </a:xfrm>
          <a:prstGeom prst="rect">
            <a:avLst/>
          </a:prstGeom>
        </p:spPr>
      </p:pic>
      <p:pic>
        <p:nvPicPr>
          <p:cNvPr id="179" name="图片 178">
            <a:extLst>
              <a:ext uri="{FF2B5EF4-FFF2-40B4-BE49-F238E27FC236}">
                <a16:creationId xmlns="" xmlns:a16="http://schemas.microsoft.com/office/drawing/2014/main" id="{7A7FC94C-4B5B-44D2-8D29-1ED716B41E57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431" y="5923650"/>
            <a:ext cx="923526" cy="777111"/>
          </a:xfrm>
          <a:prstGeom prst="rect">
            <a:avLst/>
          </a:prstGeom>
        </p:spPr>
      </p:pic>
      <p:pic>
        <p:nvPicPr>
          <p:cNvPr id="180" name="图片 179">
            <a:extLst>
              <a:ext uri="{FF2B5EF4-FFF2-40B4-BE49-F238E27FC236}">
                <a16:creationId xmlns="" xmlns:a16="http://schemas.microsoft.com/office/drawing/2014/main" id="{9C50F556-7178-4B62-9DEE-31A00D0B86DC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712" y="4694505"/>
            <a:ext cx="445346" cy="470695"/>
          </a:xfrm>
          <a:prstGeom prst="rect">
            <a:avLst/>
          </a:prstGeom>
        </p:spPr>
      </p:pic>
      <p:pic>
        <p:nvPicPr>
          <p:cNvPr id="181" name="图片 180">
            <a:extLst>
              <a:ext uri="{FF2B5EF4-FFF2-40B4-BE49-F238E27FC236}">
                <a16:creationId xmlns="" xmlns:a16="http://schemas.microsoft.com/office/drawing/2014/main" id="{4F9556F0-9C60-46D4-9A2C-AB574D3BC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7213075">
            <a:off x="8692103" y="5605171"/>
            <a:ext cx="3734962" cy="1077850"/>
          </a:xfrm>
          <a:prstGeom prst="rect">
            <a:avLst/>
          </a:prstGeom>
        </p:spPr>
      </p:pic>
      <p:pic>
        <p:nvPicPr>
          <p:cNvPr id="182" name="图片 181">
            <a:extLst>
              <a:ext uri="{FF2B5EF4-FFF2-40B4-BE49-F238E27FC236}">
                <a16:creationId xmlns="" xmlns:a16="http://schemas.microsoft.com/office/drawing/2014/main" id="{9BDD9C59-BB00-4093-90DC-28FDE373C45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569" y="-151322"/>
            <a:ext cx="858597" cy="722476"/>
          </a:xfrm>
          <a:prstGeom prst="rect">
            <a:avLst/>
          </a:prstGeom>
        </p:spPr>
      </p:pic>
      <p:pic>
        <p:nvPicPr>
          <p:cNvPr id="183" name="图片 182">
            <a:extLst>
              <a:ext uri="{FF2B5EF4-FFF2-40B4-BE49-F238E27FC236}">
                <a16:creationId xmlns="" xmlns:a16="http://schemas.microsoft.com/office/drawing/2014/main" id="{A71B7D4D-1F5F-4C88-9BA9-A50E9F1B3C1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7019" y="190320"/>
            <a:ext cx="1005532" cy="797344"/>
          </a:xfrm>
          <a:prstGeom prst="rect">
            <a:avLst/>
          </a:prstGeom>
        </p:spPr>
      </p:pic>
      <p:pic>
        <p:nvPicPr>
          <p:cNvPr id="185" name="图片 184">
            <a:extLst>
              <a:ext uri="{FF2B5EF4-FFF2-40B4-BE49-F238E27FC236}">
                <a16:creationId xmlns="" xmlns:a16="http://schemas.microsoft.com/office/drawing/2014/main" id="{E1ABACD8-D10A-44A9-8CFF-589DCA9C79B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1436"/>
            <a:ext cx="858597" cy="722476"/>
          </a:xfrm>
          <a:prstGeom prst="rect">
            <a:avLst/>
          </a:prstGeom>
        </p:spPr>
      </p:pic>
      <p:pic>
        <p:nvPicPr>
          <p:cNvPr id="186" name="图片 185">
            <a:extLst>
              <a:ext uri="{FF2B5EF4-FFF2-40B4-BE49-F238E27FC236}">
                <a16:creationId xmlns="" xmlns:a16="http://schemas.microsoft.com/office/drawing/2014/main" id="{5494A3A7-185F-4AD7-BFF8-DFA97DD0B3C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783687">
            <a:off x="143414" y="2201805"/>
            <a:ext cx="762311" cy="811813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="" xmlns:a16="http://schemas.microsoft.com/office/drawing/2014/main" id="{E5DAD34E-D531-4307-87E1-1738BCF1CA9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9410" y="6078962"/>
            <a:ext cx="793193" cy="791395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8FED09F7-20B1-4F5D-92A1-A42D725C85F2}"/>
              </a:ext>
            </a:extLst>
          </p:cNvPr>
          <p:cNvSpPr/>
          <p:nvPr userDrawn="1"/>
        </p:nvSpPr>
        <p:spPr>
          <a:xfrm>
            <a:off x="4774164" y="404502"/>
            <a:ext cx="26436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b="0" i="0" dirty="0">
                <a:solidFill>
                  <a:prstClr val="white"/>
                </a:solidFill>
                <a:latin typeface="inpin heiti" charset="-122"/>
                <a:ea typeface="inpin heiti" charset="-122"/>
              </a:rPr>
              <a:t> 添加标题</a:t>
            </a:r>
            <a:endParaRPr lang="zh-CN" altLang="en-US" sz="4400" b="0" i="0" dirty="0">
              <a:latin typeface="inpin heiti" charset="-122"/>
              <a:ea typeface="inpin he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735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="" xmlns:a16="http://schemas.microsoft.com/office/drawing/2014/main" id="{4910E8C5-4CE9-4593-B1A6-561FCACD854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5761" y="3973799"/>
            <a:ext cx="7444944" cy="2698956"/>
          </a:xfrm>
          <a:prstGeom prst="rect">
            <a:avLst/>
          </a:prstGeom>
        </p:spPr>
      </p:pic>
      <p:grpSp>
        <p:nvGrpSpPr>
          <p:cNvPr id="12" name="Group 97">
            <a:extLst>
              <a:ext uri="{FF2B5EF4-FFF2-40B4-BE49-F238E27FC236}">
                <a16:creationId xmlns="" xmlns:a16="http://schemas.microsoft.com/office/drawing/2014/main" id="{912E5D3F-08B7-486C-AF83-4A34D4D2341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26521" y="343300"/>
            <a:ext cx="1788490" cy="1784350"/>
            <a:chOff x="100" y="412"/>
            <a:chExt cx="1296" cy="1293"/>
          </a:xfrm>
        </p:grpSpPr>
        <p:sp>
          <p:nvSpPr>
            <p:cNvPr id="13" name="AutoShape 96">
              <a:extLst>
                <a:ext uri="{FF2B5EF4-FFF2-40B4-BE49-F238E27FC236}">
                  <a16:creationId xmlns="" xmlns:a16="http://schemas.microsoft.com/office/drawing/2014/main" id="{5C54BBB4-50FF-4496-8259-4FF827ADD043}"/>
                </a:ext>
              </a:extLst>
            </p:cNvPr>
            <p:cNvSpPr>
              <a:spLocks noChangeAspect="1" noChangeArrowheads="1" noTextEdit="1"/>
            </p:cNvSpPr>
            <p:nvPr userDrawn="1"/>
          </p:nvSpPr>
          <p:spPr bwMode="auto">
            <a:xfrm>
              <a:off x="100" y="412"/>
              <a:ext cx="1296" cy="12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5" name="Oval 99">
              <a:extLst>
                <a:ext uri="{FF2B5EF4-FFF2-40B4-BE49-F238E27FC236}">
                  <a16:creationId xmlns="" xmlns:a16="http://schemas.microsoft.com/office/drawing/2014/main" id="{49F3C228-09F7-4C7E-9FC7-B4596252FEE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3" y="584"/>
              <a:ext cx="950" cy="949"/>
            </a:xfrm>
            <a:prstGeom prst="ellipse">
              <a:avLst/>
            </a:prstGeom>
            <a:solidFill>
              <a:srgbClr val="FEF8E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6" name="Oval 100">
              <a:extLst>
                <a:ext uri="{FF2B5EF4-FFF2-40B4-BE49-F238E27FC236}">
                  <a16:creationId xmlns="" xmlns:a16="http://schemas.microsoft.com/office/drawing/2014/main" id="{8D29C709-5074-4115-A1A4-C845001FDF8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33" y="645"/>
              <a:ext cx="830" cy="827"/>
            </a:xfrm>
            <a:prstGeom prst="ellipse">
              <a:avLst/>
            </a:prstGeom>
            <a:solidFill>
              <a:srgbClr val="F4ED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7" name="Oval 101">
              <a:extLst>
                <a:ext uri="{FF2B5EF4-FFF2-40B4-BE49-F238E27FC236}">
                  <a16:creationId xmlns="" xmlns:a16="http://schemas.microsoft.com/office/drawing/2014/main" id="{FB71DDEA-45C9-440E-8E57-968242A52D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383" y="694"/>
              <a:ext cx="730" cy="729"/>
            </a:xfrm>
            <a:prstGeom prst="ellipse">
              <a:avLst/>
            </a:pr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8" name="Freeform 102">
              <a:extLst>
                <a:ext uri="{FF2B5EF4-FFF2-40B4-BE49-F238E27FC236}">
                  <a16:creationId xmlns="" xmlns:a16="http://schemas.microsoft.com/office/drawing/2014/main" id="{072519D3-BA3F-494B-AE99-97950C8AC54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" y="952"/>
              <a:ext cx="451" cy="325"/>
            </a:xfrm>
            <a:custGeom>
              <a:avLst/>
              <a:gdLst>
                <a:gd name="T0" fmla="*/ 504 w 691"/>
                <a:gd name="T1" fmla="*/ 501 h 501"/>
                <a:gd name="T2" fmla="*/ 580 w 691"/>
                <a:gd name="T3" fmla="*/ 0 h 501"/>
                <a:gd name="T4" fmla="*/ 0 w 691"/>
                <a:gd name="T5" fmla="*/ 295 h 501"/>
                <a:gd name="T6" fmla="*/ 159 w 691"/>
                <a:gd name="T7" fmla="*/ 444 h 501"/>
                <a:gd name="T8" fmla="*/ 504 w 691"/>
                <a:gd name="T9" fmla="*/ 501 h 5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1" h="501">
                  <a:moveTo>
                    <a:pt x="504" y="501"/>
                  </a:moveTo>
                  <a:cubicBezTo>
                    <a:pt x="691" y="358"/>
                    <a:pt x="580" y="0"/>
                    <a:pt x="580" y="0"/>
                  </a:cubicBezTo>
                  <a:cubicBezTo>
                    <a:pt x="458" y="84"/>
                    <a:pt x="0" y="295"/>
                    <a:pt x="0" y="295"/>
                  </a:cubicBezTo>
                  <a:cubicBezTo>
                    <a:pt x="0" y="295"/>
                    <a:pt x="67" y="375"/>
                    <a:pt x="159" y="444"/>
                  </a:cubicBezTo>
                  <a:cubicBezTo>
                    <a:pt x="247" y="412"/>
                    <a:pt x="387" y="390"/>
                    <a:pt x="504" y="501"/>
                  </a:cubicBezTo>
                  <a:close/>
                </a:path>
              </a:pathLst>
            </a:custGeom>
            <a:solidFill>
              <a:srgbClr val="811A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19" name="Freeform 103">
              <a:extLst>
                <a:ext uri="{FF2B5EF4-FFF2-40B4-BE49-F238E27FC236}">
                  <a16:creationId xmlns="" xmlns:a16="http://schemas.microsoft.com/office/drawing/2014/main" id="{4CA8BAD6-CA52-41D6-B81D-2EDF548B0EC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1205"/>
              <a:ext cx="225" cy="124"/>
            </a:xfrm>
            <a:custGeom>
              <a:avLst/>
              <a:gdLst>
                <a:gd name="T0" fmla="*/ 334 w 345"/>
                <a:gd name="T1" fmla="*/ 119 h 191"/>
                <a:gd name="T2" fmla="*/ 345 w 345"/>
                <a:gd name="T3" fmla="*/ 111 h 191"/>
                <a:gd name="T4" fmla="*/ 0 w 345"/>
                <a:gd name="T5" fmla="*/ 54 h 191"/>
                <a:gd name="T6" fmla="*/ 334 w 345"/>
                <a:gd name="T7" fmla="*/ 119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5" h="191">
                  <a:moveTo>
                    <a:pt x="334" y="119"/>
                  </a:moveTo>
                  <a:cubicBezTo>
                    <a:pt x="338" y="117"/>
                    <a:pt x="342" y="114"/>
                    <a:pt x="345" y="111"/>
                  </a:cubicBezTo>
                  <a:cubicBezTo>
                    <a:pt x="228" y="0"/>
                    <a:pt x="88" y="22"/>
                    <a:pt x="0" y="54"/>
                  </a:cubicBezTo>
                  <a:cubicBezTo>
                    <a:pt x="99" y="130"/>
                    <a:pt x="229" y="191"/>
                    <a:pt x="334" y="119"/>
                  </a:cubicBezTo>
                  <a:close/>
                </a:path>
              </a:pathLst>
            </a:custGeom>
            <a:solidFill>
              <a:srgbClr val="EC72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0" name="Freeform 104">
              <a:extLst>
                <a:ext uri="{FF2B5EF4-FFF2-40B4-BE49-F238E27FC236}">
                  <a16:creationId xmlns="" xmlns:a16="http://schemas.microsoft.com/office/drawing/2014/main" id="{D30E8271-C75C-492D-AC9C-A481AE85458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34" y="942"/>
              <a:ext cx="64" cy="101"/>
            </a:xfrm>
            <a:custGeom>
              <a:avLst/>
              <a:gdLst>
                <a:gd name="T0" fmla="*/ 83 w 98"/>
                <a:gd name="T1" fmla="*/ 65 h 155"/>
                <a:gd name="T2" fmla="*/ 76 w 98"/>
                <a:gd name="T3" fmla="*/ 148 h 155"/>
                <a:gd name="T4" fmla="*/ 14 w 98"/>
                <a:gd name="T5" fmla="*/ 91 h 155"/>
                <a:gd name="T6" fmla="*/ 22 w 98"/>
                <a:gd name="T7" fmla="*/ 7 h 155"/>
                <a:gd name="T8" fmla="*/ 83 w 98"/>
                <a:gd name="T9" fmla="*/ 6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155">
                  <a:moveTo>
                    <a:pt x="83" y="65"/>
                  </a:moveTo>
                  <a:cubicBezTo>
                    <a:pt x="98" y="103"/>
                    <a:pt x="95" y="141"/>
                    <a:pt x="76" y="148"/>
                  </a:cubicBezTo>
                  <a:cubicBezTo>
                    <a:pt x="57" y="155"/>
                    <a:pt x="29" y="130"/>
                    <a:pt x="14" y="91"/>
                  </a:cubicBezTo>
                  <a:cubicBezTo>
                    <a:pt x="0" y="52"/>
                    <a:pt x="3" y="15"/>
                    <a:pt x="22" y="7"/>
                  </a:cubicBezTo>
                  <a:cubicBezTo>
                    <a:pt x="41" y="0"/>
                    <a:pt x="68" y="26"/>
                    <a:pt x="83" y="65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1" name="Freeform 105">
              <a:extLst>
                <a:ext uri="{FF2B5EF4-FFF2-40B4-BE49-F238E27FC236}">
                  <a16:creationId xmlns="" xmlns:a16="http://schemas.microsoft.com/office/drawing/2014/main" id="{13AB6510-1B1D-4B21-893C-06F2A2C1142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25" y="855"/>
              <a:ext cx="63" cy="101"/>
            </a:xfrm>
            <a:custGeom>
              <a:avLst/>
              <a:gdLst>
                <a:gd name="T0" fmla="*/ 84 w 98"/>
                <a:gd name="T1" fmla="*/ 65 h 155"/>
                <a:gd name="T2" fmla="*/ 76 w 98"/>
                <a:gd name="T3" fmla="*/ 148 h 155"/>
                <a:gd name="T4" fmla="*/ 15 w 98"/>
                <a:gd name="T5" fmla="*/ 91 h 155"/>
                <a:gd name="T6" fmla="*/ 22 w 98"/>
                <a:gd name="T7" fmla="*/ 7 h 155"/>
                <a:gd name="T8" fmla="*/ 84 w 98"/>
                <a:gd name="T9" fmla="*/ 65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155">
                  <a:moveTo>
                    <a:pt x="84" y="65"/>
                  </a:moveTo>
                  <a:cubicBezTo>
                    <a:pt x="98" y="103"/>
                    <a:pt x="95" y="141"/>
                    <a:pt x="76" y="148"/>
                  </a:cubicBezTo>
                  <a:cubicBezTo>
                    <a:pt x="57" y="155"/>
                    <a:pt x="30" y="130"/>
                    <a:pt x="15" y="91"/>
                  </a:cubicBezTo>
                  <a:cubicBezTo>
                    <a:pt x="0" y="52"/>
                    <a:pt x="3" y="15"/>
                    <a:pt x="22" y="7"/>
                  </a:cubicBezTo>
                  <a:cubicBezTo>
                    <a:pt x="41" y="0"/>
                    <a:pt x="69" y="26"/>
                    <a:pt x="84" y="65"/>
                  </a:cubicBezTo>
                  <a:close/>
                </a:path>
              </a:pathLst>
            </a:custGeom>
            <a:solidFill>
              <a:srgbClr val="1D1D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2" name="Freeform 106">
              <a:extLst>
                <a:ext uri="{FF2B5EF4-FFF2-40B4-BE49-F238E27FC236}">
                  <a16:creationId xmlns="" xmlns:a16="http://schemas.microsoft.com/office/drawing/2014/main" id="{A6C542C5-81AC-4F82-BCFB-3BA8C60DE3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6" y="424"/>
              <a:ext cx="96" cy="178"/>
            </a:xfrm>
            <a:custGeom>
              <a:avLst/>
              <a:gdLst>
                <a:gd name="T0" fmla="*/ 0 w 96"/>
                <a:gd name="T1" fmla="*/ 178 h 178"/>
                <a:gd name="T2" fmla="*/ 42 w 96"/>
                <a:gd name="T3" fmla="*/ 0 h 178"/>
                <a:gd name="T4" fmla="*/ 96 w 96"/>
                <a:gd name="T5" fmla="*/ 178 h 178"/>
                <a:gd name="T6" fmla="*/ 0 w 96"/>
                <a:gd name="T7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178">
                  <a:moveTo>
                    <a:pt x="0" y="178"/>
                  </a:moveTo>
                  <a:lnTo>
                    <a:pt x="42" y="0"/>
                  </a:lnTo>
                  <a:lnTo>
                    <a:pt x="96" y="178"/>
                  </a:lnTo>
                  <a:lnTo>
                    <a:pt x="0" y="178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3" name="Freeform 107">
              <a:extLst>
                <a:ext uri="{FF2B5EF4-FFF2-40B4-BE49-F238E27FC236}">
                  <a16:creationId xmlns="" xmlns:a16="http://schemas.microsoft.com/office/drawing/2014/main" id="{4EAD3CEE-1D89-45A4-BDD4-23AE6C6B0E6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9" y="610"/>
              <a:ext cx="164" cy="156"/>
            </a:xfrm>
            <a:custGeom>
              <a:avLst/>
              <a:gdLst>
                <a:gd name="T0" fmla="*/ 95 w 164"/>
                <a:gd name="T1" fmla="*/ 156 h 156"/>
                <a:gd name="T2" fmla="*/ 0 w 164"/>
                <a:gd name="T3" fmla="*/ 0 h 156"/>
                <a:gd name="T4" fmla="*/ 164 w 164"/>
                <a:gd name="T5" fmla="*/ 87 h 156"/>
                <a:gd name="T6" fmla="*/ 95 w 164"/>
                <a:gd name="T7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" h="156">
                  <a:moveTo>
                    <a:pt x="95" y="156"/>
                  </a:moveTo>
                  <a:lnTo>
                    <a:pt x="0" y="0"/>
                  </a:lnTo>
                  <a:lnTo>
                    <a:pt x="164" y="87"/>
                  </a:lnTo>
                  <a:lnTo>
                    <a:pt x="95" y="156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4" name="Freeform 108">
              <a:extLst>
                <a:ext uri="{FF2B5EF4-FFF2-40B4-BE49-F238E27FC236}">
                  <a16:creationId xmlns="" xmlns:a16="http://schemas.microsoft.com/office/drawing/2014/main" id="{023CBB10-EA37-4B2D-A438-8D5DAECF99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12" y="1004"/>
              <a:ext cx="179" cy="96"/>
            </a:xfrm>
            <a:custGeom>
              <a:avLst/>
              <a:gdLst>
                <a:gd name="T0" fmla="*/ 179 w 179"/>
                <a:gd name="T1" fmla="*/ 96 h 96"/>
                <a:gd name="T2" fmla="*/ 0 w 179"/>
                <a:gd name="T3" fmla="*/ 54 h 96"/>
                <a:gd name="T4" fmla="*/ 179 w 179"/>
                <a:gd name="T5" fmla="*/ 0 h 96"/>
                <a:gd name="T6" fmla="*/ 179 w 179"/>
                <a:gd name="T7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9" h="96">
                  <a:moveTo>
                    <a:pt x="179" y="96"/>
                  </a:moveTo>
                  <a:lnTo>
                    <a:pt x="0" y="54"/>
                  </a:lnTo>
                  <a:lnTo>
                    <a:pt x="179" y="0"/>
                  </a:lnTo>
                  <a:lnTo>
                    <a:pt x="179" y="96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5" name="Freeform 109">
              <a:extLst>
                <a:ext uri="{FF2B5EF4-FFF2-40B4-BE49-F238E27FC236}">
                  <a16:creationId xmlns="" xmlns:a16="http://schemas.microsoft.com/office/drawing/2014/main" id="{AA177446-D6EE-4093-9B61-9F6E442AFD0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99" y="1343"/>
              <a:ext cx="155" cy="164"/>
            </a:xfrm>
            <a:custGeom>
              <a:avLst/>
              <a:gdLst>
                <a:gd name="T0" fmla="*/ 155 w 155"/>
                <a:gd name="T1" fmla="*/ 67 h 164"/>
                <a:gd name="T2" fmla="*/ 0 w 155"/>
                <a:gd name="T3" fmla="*/ 164 h 164"/>
                <a:gd name="T4" fmla="*/ 88 w 155"/>
                <a:gd name="T5" fmla="*/ 0 h 164"/>
                <a:gd name="T6" fmla="*/ 155 w 155"/>
                <a:gd name="T7" fmla="*/ 6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5" h="164">
                  <a:moveTo>
                    <a:pt x="155" y="67"/>
                  </a:moveTo>
                  <a:lnTo>
                    <a:pt x="0" y="164"/>
                  </a:lnTo>
                  <a:lnTo>
                    <a:pt x="88" y="0"/>
                  </a:lnTo>
                  <a:lnTo>
                    <a:pt x="155" y="67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6" name="Freeform 110">
              <a:extLst>
                <a:ext uri="{FF2B5EF4-FFF2-40B4-BE49-F238E27FC236}">
                  <a16:creationId xmlns="" xmlns:a16="http://schemas.microsoft.com/office/drawing/2014/main" id="{872BCEB4-14C5-4C75-8EE8-B7FA6A5A3E6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94" y="1514"/>
              <a:ext cx="96" cy="178"/>
            </a:xfrm>
            <a:custGeom>
              <a:avLst/>
              <a:gdLst>
                <a:gd name="T0" fmla="*/ 96 w 96"/>
                <a:gd name="T1" fmla="*/ 0 h 178"/>
                <a:gd name="T2" fmla="*/ 54 w 96"/>
                <a:gd name="T3" fmla="*/ 178 h 178"/>
                <a:gd name="T4" fmla="*/ 0 w 96"/>
                <a:gd name="T5" fmla="*/ 0 h 178"/>
                <a:gd name="T6" fmla="*/ 96 w 96"/>
                <a:gd name="T7" fmla="*/ 0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" h="178">
                  <a:moveTo>
                    <a:pt x="96" y="0"/>
                  </a:moveTo>
                  <a:lnTo>
                    <a:pt x="54" y="178"/>
                  </a:lnTo>
                  <a:lnTo>
                    <a:pt x="0" y="0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7" name="Freeform 111">
              <a:extLst>
                <a:ext uri="{FF2B5EF4-FFF2-40B4-BE49-F238E27FC236}">
                  <a16:creationId xmlns="" xmlns:a16="http://schemas.microsoft.com/office/drawing/2014/main" id="{7A8CC3FA-4BB4-4D64-915F-B9F36F35842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33" y="1351"/>
              <a:ext cx="164" cy="156"/>
            </a:xfrm>
            <a:custGeom>
              <a:avLst/>
              <a:gdLst>
                <a:gd name="T0" fmla="*/ 68 w 164"/>
                <a:gd name="T1" fmla="*/ 0 h 156"/>
                <a:gd name="T2" fmla="*/ 164 w 164"/>
                <a:gd name="T3" fmla="*/ 156 h 156"/>
                <a:gd name="T4" fmla="*/ 0 w 164"/>
                <a:gd name="T5" fmla="*/ 68 h 156"/>
                <a:gd name="T6" fmla="*/ 68 w 164"/>
                <a:gd name="T7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4" h="156">
                  <a:moveTo>
                    <a:pt x="68" y="0"/>
                  </a:moveTo>
                  <a:lnTo>
                    <a:pt x="164" y="156"/>
                  </a:lnTo>
                  <a:lnTo>
                    <a:pt x="0" y="68"/>
                  </a:lnTo>
                  <a:lnTo>
                    <a:pt x="68" y="0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8" name="Freeform 112">
              <a:extLst>
                <a:ext uri="{FF2B5EF4-FFF2-40B4-BE49-F238E27FC236}">
                  <a16:creationId xmlns="" xmlns:a16="http://schemas.microsoft.com/office/drawing/2014/main" id="{9282A059-D7A6-4B24-BFFC-2B4CB72AAF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05" y="1016"/>
              <a:ext cx="179" cy="96"/>
            </a:xfrm>
            <a:custGeom>
              <a:avLst/>
              <a:gdLst>
                <a:gd name="T0" fmla="*/ 0 w 179"/>
                <a:gd name="T1" fmla="*/ 0 h 96"/>
                <a:gd name="T2" fmla="*/ 179 w 179"/>
                <a:gd name="T3" fmla="*/ 42 h 96"/>
                <a:gd name="T4" fmla="*/ 0 w 179"/>
                <a:gd name="T5" fmla="*/ 96 h 96"/>
                <a:gd name="T6" fmla="*/ 0 w 179"/>
                <a:gd name="T7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9" h="96">
                  <a:moveTo>
                    <a:pt x="0" y="0"/>
                  </a:moveTo>
                  <a:lnTo>
                    <a:pt x="179" y="42"/>
                  </a:lnTo>
                  <a:lnTo>
                    <a:pt x="0" y="9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  <p:sp>
          <p:nvSpPr>
            <p:cNvPr id="29" name="Freeform 113">
              <a:extLst>
                <a:ext uri="{FF2B5EF4-FFF2-40B4-BE49-F238E27FC236}">
                  <a16:creationId xmlns="" xmlns:a16="http://schemas.microsoft.com/office/drawing/2014/main" id="{CE829155-E985-442E-9536-1D5774EE08D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041" y="610"/>
              <a:ext cx="156" cy="163"/>
            </a:xfrm>
            <a:custGeom>
              <a:avLst/>
              <a:gdLst>
                <a:gd name="T0" fmla="*/ 0 w 156"/>
                <a:gd name="T1" fmla="*/ 96 h 163"/>
                <a:gd name="T2" fmla="*/ 156 w 156"/>
                <a:gd name="T3" fmla="*/ 0 h 163"/>
                <a:gd name="T4" fmla="*/ 68 w 156"/>
                <a:gd name="T5" fmla="*/ 163 h 163"/>
                <a:gd name="T6" fmla="*/ 0 w 156"/>
                <a:gd name="T7" fmla="*/ 96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6" h="163">
                  <a:moveTo>
                    <a:pt x="0" y="96"/>
                  </a:moveTo>
                  <a:lnTo>
                    <a:pt x="156" y="0"/>
                  </a:lnTo>
                  <a:lnTo>
                    <a:pt x="68" y="163"/>
                  </a:lnTo>
                  <a:lnTo>
                    <a:pt x="0" y="96"/>
                  </a:lnTo>
                  <a:close/>
                </a:path>
              </a:pathLst>
            </a:custGeom>
            <a:solidFill>
              <a:srgbClr val="F5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 b="0" i="0" dirty="0">
                <a:latin typeface="inpin heiti" charset="-122"/>
                <a:ea typeface="inpin heiti" charset="-122"/>
              </a:endParaRPr>
            </a:p>
          </p:txBody>
        </p:sp>
      </p:grpSp>
      <p:pic>
        <p:nvPicPr>
          <p:cNvPr id="30" name="图片 29">
            <a:extLst>
              <a:ext uri="{FF2B5EF4-FFF2-40B4-BE49-F238E27FC236}">
                <a16:creationId xmlns="" xmlns:a16="http://schemas.microsoft.com/office/drawing/2014/main" id="{FEBA0529-8DF2-44E5-BB86-93045B02064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64723" y="3625877"/>
            <a:ext cx="1690540" cy="1544881"/>
          </a:xfrm>
          <a:prstGeom prst="rect">
            <a:avLst/>
          </a:prstGeom>
        </p:spPr>
      </p:pic>
      <p:pic>
        <p:nvPicPr>
          <p:cNvPr id="31" name="图片 30">
            <a:extLst>
              <a:ext uri="{FF2B5EF4-FFF2-40B4-BE49-F238E27FC236}">
                <a16:creationId xmlns="" xmlns:a16="http://schemas.microsoft.com/office/drawing/2014/main" id="{5F48C1C5-A982-447E-B58B-94B76462984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3082" y="5925750"/>
            <a:ext cx="622913" cy="621500"/>
          </a:xfrm>
          <a:prstGeom prst="rect">
            <a:avLst/>
          </a:prstGeom>
        </p:spPr>
      </p:pic>
      <p:pic>
        <p:nvPicPr>
          <p:cNvPr id="33" name="图片 32">
            <a:extLst>
              <a:ext uri="{FF2B5EF4-FFF2-40B4-BE49-F238E27FC236}">
                <a16:creationId xmlns="" xmlns:a16="http://schemas.microsoft.com/office/drawing/2014/main" id="{033F1254-F7CD-49F5-BA17-9F295E4D09A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558925" y="712569"/>
            <a:ext cx="1653750" cy="1215500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="" xmlns:a16="http://schemas.microsoft.com/office/drawing/2014/main" id="{3BCCF588-96F8-4DB4-92AF-02A3112284D1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1251695" y="2451403"/>
            <a:ext cx="490613" cy="489500"/>
          </a:xfrm>
          <a:prstGeom prst="rect">
            <a:avLst/>
          </a:prstGeom>
        </p:spPr>
      </p:pic>
      <p:pic>
        <p:nvPicPr>
          <p:cNvPr id="37" name="图片 36">
            <a:extLst>
              <a:ext uri="{FF2B5EF4-FFF2-40B4-BE49-F238E27FC236}">
                <a16:creationId xmlns="" xmlns:a16="http://schemas.microsoft.com/office/drawing/2014/main" id="{1D2A4C04-13CE-40FB-BF6D-68AA7DE5837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2860" y="355827"/>
            <a:ext cx="793193" cy="791395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="" xmlns:a16="http://schemas.microsoft.com/office/drawing/2014/main" id="{7C281DA0-215E-45C3-8D1D-D86E59F3C5D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157091" y="6236500"/>
            <a:ext cx="744188" cy="621500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="" xmlns:a16="http://schemas.microsoft.com/office/drawing/2014/main" id="{C9D579E6-9747-4D6D-AEE6-5204FF6C1CA4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8743827" y="4062100"/>
            <a:ext cx="3734962" cy="1077850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="" xmlns:a16="http://schemas.microsoft.com/office/drawing/2014/main" id="{3F94F288-60E8-4D28-9A85-6E056F0A546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7843" y="139683"/>
            <a:ext cx="858597" cy="722476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="" xmlns:a16="http://schemas.microsoft.com/office/drawing/2014/main" id="{AB602572-A73B-4DAA-9C70-7A254267539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998288">
            <a:off x="5525882" y="5778743"/>
            <a:ext cx="824086" cy="693436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="" xmlns:a16="http://schemas.microsoft.com/office/drawing/2014/main" id="{00DAFCA6-F08F-4E72-B841-7E63E8DC939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845376">
            <a:off x="8985052" y="-181327"/>
            <a:ext cx="623848" cy="1492939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="" xmlns:a16="http://schemas.microsoft.com/office/drawing/2014/main" id="{6F655113-20E4-4EED-84C7-C333C7545F70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845376">
            <a:off x="665805" y="3207330"/>
            <a:ext cx="623848" cy="1492939"/>
          </a:xfrm>
          <a:prstGeom prst="rect">
            <a:avLst/>
          </a:prstGeom>
        </p:spPr>
      </p:pic>
      <p:pic>
        <p:nvPicPr>
          <p:cNvPr id="44" name="图片 43">
            <a:extLst>
              <a:ext uri="{FF2B5EF4-FFF2-40B4-BE49-F238E27FC236}">
                <a16:creationId xmlns="" xmlns:a16="http://schemas.microsoft.com/office/drawing/2014/main" id="{D08E35A7-BC8D-4CC0-81FF-73ED213E987F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>
            <a:off x="11255434" y="5486108"/>
            <a:ext cx="762311" cy="811813"/>
          </a:xfrm>
          <a:prstGeom prst="rect">
            <a:avLst/>
          </a:prstGeom>
        </p:spPr>
      </p:pic>
      <p:pic>
        <p:nvPicPr>
          <p:cNvPr id="45" name="图片 44">
            <a:extLst>
              <a:ext uri="{FF2B5EF4-FFF2-40B4-BE49-F238E27FC236}">
                <a16:creationId xmlns="" xmlns:a16="http://schemas.microsoft.com/office/drawing/2014/main" id="{74B6BE5B-31E8-4525-AE3E-45FBEDFC3851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>
            <a:off x="9247341" y="5737120"/>
            <a:ext cx="762311" cy="811813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="" xmlns:a16="http://schemas.microsoft.com/office/drawing/2014/main" id="{BA73B798-6588-4560-A17F-A0997F6AE6F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>
            <a:off x="333621" y="2198862"/>
            <a:ext cx="762311" cy="811813"/>
          </a:xfrm>
          <a:prstGeom prst="rect">
            <a:avLst/>
          </a:prstGeom>
        </p:spPr>
      </p:pic>
      <p:pic>
        <p:nvPicPr>
          <p:cNvPr id="47" name="图片 46">
            <a:extLst>
              <a:ext uri="{FF2B5EF4-FFF2-40B4-BE49-F238E27FC236}">
                <a16:creationId xmlns="" xmlns:a16="http://schemas.microsoft.com/office/drawing/2014/main" id="{3B0C6713-C14B-4EFC-B991-1C725E3B56E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 flipV="1">
            <a:off x="51834" y="-45080"/>
            <a:ext cx="772350" cy="786564"/>
          </a:xfrm>
          <a:prstGeom prst="rect">
            <a:avLst/>
          </a:prstGeom>
        </p:spPr>
      </p:pic>
      <p:pic>
        <p:nvPicPr>
          <p:cNvPr id="48" name="图片 47">
            <a:extLst>
              <a:ext uri="{FF2B5EF4-FFF2-40B4-BE49-F238E27FC236}">
                <a16:creationId xmlns="" xmlns:a16="http://schemas.microsoft.com/office/drawing/2014/main" id="{921FC447-1C9C-4EB5-B4C3-E698700C850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845376">
            <a:off x="1642958" y="5238480"/>
            <a:ext cx="623848" cy="1492939"/>
          </a:xfrm>
          <a:prstGeom prst="rect">
            <a:avLst/>
          </a:prstGeom>
        </p:spPr>
      </p:pic>
      <p:pic>
        <p:nvPicPr>
          <p:cNvPr id="49" name="图片 48">
            <a:extLst>
              <a:ext uri="{FF2B5EF4-FFF2-40B4-BE49-F238E27FC236}">
                <a16:creationId xmlns="" xmlns:a16="http://schemas.microsoft.com/office/drawing/2014/main" id="{B43A7E49-F507-4347-B631-B41044446A4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10124391" y="-456111"/>
            <a:ext cx="3734962" cy="1077850"/>
          </a:xfrm>
          <a:prstGeom prst="rect">
            <a:avLst/>
          </a:prstGeom>
        </p:spPr>
      </p:pic>
      <p:sp>
        <p:nvSpPr>
          <p:cNvPr id="50" name="矩形 49">
            <a:extLst>
              <a:ext uri="{FF2B5EF4-FFF2-40B4-BE49-F238E27FC236}">
                <a16:creationId xmlns="" xmlns:a16="http://schemas.microsoft.com/office/drawing/2014/main" id="{E241FDD6-8185-45BD-BE60-5CF6C11E6F81}"/>
              </a:ext>
            </a:extLst>
          </p:cNvPr>
          <p:cNvSpPr/>
          <p:nvPr userDrawn="1"/>
        </p:nvSpPr>
        <p:spPr>
          <a:xfrm>
            <a:off x="4774164" y="404502"/>
            <a:ext cx="26436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b="0" i="0" dirty="0">
                <a:solidFill>
                  <a:prstClr val="white"/>
                </a:solidFill>
                <a:latin typeface="inpin heiti" charset="-122"/>
                <a:ea typeface="inpin heiti" charset="-122"/>
              </a:rPr>
              <a:t> 添加标题</a:t>
            </a:r>
            <a:endParaRPr lang="zh-CN" altLang="en-US" sz="4400" b="0" i="0" dirty="0">
              <a:latin typeface="inpin heiti" charset="-122"/>
              <a:ea typeface="inpin he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4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图片 30">
            <a:extLst>
              <a:ext uri="{FF2B5EF4-FFF2-40B4-BE49-F238E27FC236}">
                <a16:creationId xmlns="" xmlns:a16="http://schemas.microsoft.com/office/drawing/2014/main" id="{5F48C1C5-A982-447E-B58B-94B76462984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44041" y="6048241"/>
            <a:ext cx="622913" cy="621500"/>
          </a:xfrm>
          <a:prstGeom prst="rect">
            <a:avLst/>
          </a:prstGeom>
        </p:spPr>
      </p:pic>
      <p:pic>
        <p:nvPicPr>
          <p:cNvPr id="34" name="图片 33">
            <a:extLst>
              <a:ext uri="{FF2B5EF4-FFF2-40B4-BE49-F238E27FC236}">
                <a16:creationId xmlns="" xmlns:a16="http://schemas.microsoft.com/office/drawing/2014/main" id="{3BCCF588-96F8-4DB4-92AF-02A3112284D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6798" y="6368500"/>
            <a:ext cx="490613" cy="489500"/>
          </a:xfrm>
          <a:prstGeom prst="rect">
            <a:avLst/>
          </a:prstGeom>
        </p:spPr>
      </p:pic>
      <p:pic>
        <p:nvPicPr>
          <p:cNvPr id="38" name="图片 37">
            <a:extLst>
              <a:ext uri="{FF2B5EF4-FFF2-40B4-BE49-F238E27FC236}">
                <a16:creationId xmlns="" xmlns:a16="http://schemas.microsoft.com/office/drawing/2014/main" id="{7C281DA0-215E-45C3-8D1D-D86E59F3C5D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38497" y="6236500"/>
            <a:ext cx="744188" cy="621500"/>
          </a:xfrm>
          <a:prstGeom prst="rect">
            <a:avLst/>
          </a:prstGeom>
        </p:spPr>
      </p:pic>
      <p:pic>
        <p:nvPicPr>
          <p:cNvPr id="39" name="图片 38">
            <a:extLst>
              <a:ext uri="{FF2B5EF4-FFF2-40B4-BE49-F238E27FC236}">
                <a16:creationId xmlns="" xmlns:a16="http://schemas.microsoft.com/office/drawing/2014/main" id="{C9D579E6-9747-4D6D-AEE6-5204FF6C1CA4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8532623" y="4121838"/>
            <a:ext cx="3734962" cy="1077850"/>
          </a:xfrm>
          <a:prstGeom prst="rect">
            <a:avLst/>
          </a:prstGeom>
        </p:spPr>
      </p:pic>
      <p:pic>
        <p:nvPicPr>
          <p:cNvPr id="40" name="图片 39">
            <a:extLst>
              <a:ext uri="{FF2B5EF4-FFF2-40B4-BE49-F238E27FC236}">
                <a16:creationId xmlns="" xmlns:a16="http://schemas.microsoft.com/office/drawing/2014/main" id="{3F94F288-60E8-4D28-9A85-6E056F0A546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7954" y="441469"/>
            <a:ext cx="858597" cy="722476"/>
          </a:xfrm>
          <a:prstGeom prst="rect">
            <a:avLst/>
          </a:prstGeom>
        </p:spPr>
      </p:pic>
      <p:pic>
        <p:nvPicPr>
          <p:cNvPr id="41" name="图片 40">
            <a:extLst>
              <a:ext uri="{FF2B5EF4-FFF2-40B4-BE49-F238E27FC236}">
                <a16:creationId xmlns="" xmlns:a16="http://schemas.microsoft.com/office/drawing/2014/main" id="{AB602572-A73B-4DAA-9C70-7A254267539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998288">
            <a:off x="5458111" y="6089493"/>
            <a:ext cx="824086" cy="693436"/>
          </a:xfrm>
          <a:prstGeom prst="rect">
            <a:avLst/>
          </a:prstGeom>
        </p:spPr>
      </p:pic>
      <p:pic>
        <p:nvPicPr>
          <p:cNvPr id="42" name="图片 41">
            <a:extLst>
              <a:ext uri="{FF2B5EF4-FFF2-40B4-BE49-F238E27FC236}">
                <a16:creationId xmlns="" xmlns:a16="http://schemas.microsoft.com/office/drawing/2014/main" id="{00DAFCA6-F08F-4E72-B841-7E63E8DC939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845376">
            <a:off x="8917281" y="129423"/>
            <a:ext cx="623848" cy="1492939"/>
          </a:xfrm>
          <a:prstGeom prst="rect">
            <a:avLst/>
          </a:prstGeom>
        </p:spPr>
      </p:pic>
      <p:pic>
        <p:nvPicPr>
          <p:cNvPr id="43" name="图片 42">
            <a:extLst>
              <a:ext uri="{FF2B5EF4-FFF2-40B4-BE49-F238E27FC236}">
                <a16:creationId xmlns="" xmlns:a16="http://schemas.microsoft.com/office/drawing/2014/main" id="{6F655113-20E4-4EED-84C7-C333C7545F70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478465">
            <a:off x="146272" y="3060882"/>
            <a:ext cx="623848" cy="1492939"/>
          </a:xfrm>
          <a:prstGeom prst="rect">
            <a:avLst/>
          </a:prstGeom>
        </p:spPr>
      </p:pic>
      <p:pic>
        <p:nvPicPr>
          <p:cNvPr id="44" name="图片 43">
            <a:extLst>
              <a:ext uri="{FF2B5EF4-FFF2-40B4-BE49-F238E27FC236}">
                <a16:creationId xmlns="" xmlns:a16="http://schemas.microsoft.com/office/drawing/2014/main" id="{D08E35A7-BC8D-4CC0-81FF-73ED213E987F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>
            <a:off x="11680721" y="2327517"/>
            <a:ext cx="762311" cy="811813"/>
          </a:xfrm>
          <a:prstGeom prst="rect">
            <a:avLst/>
          </a:prstGeom>
        </p:spPr>
      </p:pic>
      <p:pic>
        <p:nvPicPr>
          <p:cNvPr id="45" name="图片 44">
            <a:extLst>
              <a:ext uri="{FF2B5EF4-FFF2-40B4-BE49-F238E27FC236}">
                <a16:creationId xmlns="" xmlns:a16="http://schemas.microsoft.com/office/drawing/2014/main" id="{74B6BE5B-31E8-4525-AE3E-45FBEDFC385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>
            <a:off x="8760471" y="6181219"/>
            <a:ext cx="762311" cy="811813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="" xmlns:a16="http://schemas.microsoft.com/office/drawing/2014/main" id="{BA73B798-6588-4560-A17F-A0997F6AE6F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>
            <a:off x="618276" y="2004787"/>
            <a:ext cx="762311" cy="811813"/>
          </a:xfrm>
          <a:prstGeom prst="rect">
            <a:avLst/>
          </a:prstGeom>
        </p:spPr>
      </p:pic>
      <p:pic>
        <p:nvPicPr>
          <p:cNvPr id="47" name="图片 46">
            <a:extLst>
              <a:ext uri="{FF2B5EF4-FFF2-40B4-BE49-F238E27FC236}">
                <a16:creationId xmlns="" xmlns:a16="http://schemas.microsoft.com/office/drawing/2014/main" id="{3B0C6713-C14B-4EFC-B991-1C725E3B56E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235955" flipV="1">
            <a:off x="-15937" y="265670"/>
            <a:ext cx="772350" cy="786564"/>
          </a:xfrm>
          <a:prstGeom prst="rect">
            <a:avLst/>
          </a:prstGeom>
        </p:spPr>
      </p:pic>
      <p:pic>
        <p:nvPicPr>
          <p:cNvPr id="48" name="图片 47">
            <a:extLst>
              <a:ext uri="{FF2B5EF4-FFF2-40B4-BE49-F238E27FC236}">
                <a16:creationId xmlns="" xmlns:a16="http://schemas.microsoft.com/office/drawing/2014/main" id="{921FC447-1C9C-4EB5-B4C3-E698700C850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845376">
            <a:off x="1575187" y="5549230"/>
            <a:ext cx="623848" cy="1492939"/>
          </a:xfrm>
          <a:prstGeom prst="rect">
            <a:avLst/>
          </a:prstGeom>
        </p:spPr>
      </p:pic>
      <p:pic>
        <p:nvPicPr>
          <p:cNvPr id="49" name="图片 48">
            <a:extLst>
              <a:ext uri="{FF2B5EF4-FFF2-40B4-BE49-F238E27FC236}">
                <a16:creationId xmlns="" xmlns:a16="http://schemas.microsoft.com/office/drawing/2014/main" id="{B43A7E49-F507-4347-B631-B41044446A4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10056620" y="-145361"/>
            <a:ext cx="3734962" cy="1077850"/>
          </a:xfrm>
          <a:prstGeom prst="rect">
            <a:avLst/>
          </a:prstGeom>
        </p:spPr>
      </p:pic>
      <p:pic>
        <p:nvPicPr>
          <p:cNvPr id="50" name="图片 49">
            <a:extLst>
              <a:ext uri="{FF2B5EF4-FFF2-40B4-BE49-F238E27FC236}">
                <a16:creationId xmlns="" xmlns:a16="http://schemas.microsoft.com/office/drawing/2014/main" id="{0FAC6946-0B96-4FCC-9B96-02795EDD74CE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1634015">
            <a:off x="10973360" y="6319591"/>
            <a:ext cx="866944" cy="923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55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图片 175">
            <a:extLst>
              <a:ext uri="{FF2B5EF4-FFF2-40B4-BE49-F238E27FC236}">
                <a16:creationId xmlns="" xmlns:a16="http://schemas.microsoft.com/office/drawing/2014/main" id="{02171AF7-01DC-4FF3-A7DA-2D1BCFDFAF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-1328556" y="3153649"/>
            <a:ext cx="3734962" cy="1077850"/>
          </a:xfrm>
          <a:prstGeom prst="rect">
            <a:avLst/>
          </a:prstGeom>
        </p:spPr>
      </p:pic>
      <p:pic>
        <p:nvPicPr>
          <p:cNvPr id="164" name="图片 163">
            <a:extLst>
              <a:ext uri="{FF2B5EF4-FFF2-40B4-BE49-F238E27FC236}">
                <a16:creationId xmlns="" xmlns:a16="http://schemas.microsoft.com/office/drawing/2014/main" id="{49CDE945-6BF2-481D-8F30-67121F62FFC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40555" y="6032124"/>
            <a:ext cx="1304819" cy="676105"/>
          </a:xfrm>
          <a:prstGeom prst="rect">
            <a:avLst/>
          </a:prstGeom>
        </p:spPr>
      </p:pic>
      <p:pic>
        <p:nvPicPr>
          <p:cNvPr id="165" name="图片 164">
            <a:extLst>
              <a:ext uri="{FF2B5EF4-FFF2-40B4-BE49-F238E27FC236}">
                <a16:creationId xmlns="" xmlns:a16="http://schemas.microsoft.com/office/drawing/2014/main" id="{432431FA-8B01-4BF7-9E94-AEA1C0DEB43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5804" y="5731600"/>
            <a:ext cx="2196463" cy="953939"/>
          </a:xfrm>
          <a:prstGeom prst="rect">
            <a:avLst/>
          </a:prstGeom>
        </p:spPr>
      </p:pic>
      <p:pic>
        <p:nvPicPr>
          <p:cNvPr id="169" name="图片 168">
            <a:extLst>
              <a:ext uri="{FF2B5EF4-FFF2-40B4-BE49-F238E27FC236}">
                <a16:creationId xmlns="" xmlns:a16="http://schemas.microsoft.com/office/drawing/2014/main" id="{34BC306E-DCCF-4BC0-841F-16A009681CD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9573738">
            <a:off x="9481536" y="331823"/>
            <a:ext cx="2072496" cy="1758364"/>
          </a:xfrm>
          <a:prstGeom prst="rect">
            <a:avLst/>
          </a:prstGeom>
        </p:spPr>
      </p:pic>
      <p:pic>
        <p:nvPicPr>
          <p:cNvPr id="171" name="图片 170">
            <a:extLst>
              <a:ext uri="{FF2B5EF4-FFF2-40B4-BE49-F238E27FC236}">
                <a16:creationId xmlns="" xmlns:a16="http://schemas.microsoft.com/office/drawing/2014/main" id="{DD97F44C-B021-471E-8742-1BCB5C1EC95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687064">
            <a:off x="59466" y="378377"/>
            <a:ext cx="2164257" cy="1134717"/>
          </a:xfrm>
          <a:prstGeom prst="rect">
            <a:avLst/>
          </a:prstGeom>
        </p:spPr>
      </p:pic>
      <p:pic>
        <p:nvPicPr>
          <p:cNvPr id="177" name="图片 176">
            <a:extLst>
              <a:ext uri="{FF2B5EF4-FFF2-40B4-BE49-F238E27FC236}">
                <a16:creationId xmlns="" xmlns:a16="http://schemas.microsoft.com/office/drawing/2014/main" id="{CB1785CB-B867-4B49-81FF-19529BED4C9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783687">
            <a:off x="8461008" y="5940294"/>
            <a:ext cx="762311" cy="811813"/>
          </a:xfrm>
          <a:prstGeom prst="rect">
            <a:avLst/>
          </a:prstGeom>
        </p:spPr>
      </p:pic>
      <p:pic>
        <p:nvPicPr>
          <p:cNvPr id="178" name="图片 177">
            <a:extLst>
              <a:ext uri="{FF2B5EF4-FFF2-40B4-BE49-F238E27FC236}">
                <a16:creationId xmlns="" xmlns:a16="http://schemas.microsoft.com/office/drawing/2014/main" id="{76844AC0-8F06-4F29-89D1-AD619CFF2F5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845376">
            <a:off x="10889516" y="1734105"/>
            <a:ext cx="623848" cy="1492939"/>
          </a:xfrm>
          <a:prstGeom prst="rect">
            <a:avLst/>
          </a:prstGeom>
        </p:spPr>
      </p:pic>
      <p:pic>
        <p:nvPicPr>
          <p:cNvPr id="179" name="图片 178">
            <a:extLst>
              <a:ext uri="{FF2B5EF4-FFF2-40B4-BE49-F238E27FC236}">
                <a16:creationId xmlns="" xmlns:a16="http://schemas.microsoft.com/office/drawing/2014/main" id="{7A7FC94C-4B5B-44D2-8D29-1ED716B41E57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69206" y="5952225"/>
            <a:ext cx="923526" cy="777111"/>
          </a:xfrm>
          <a:prstGeom prst="rect">
            <a:avLst/>
          </a:prstGeom>
        </p:spPr>
      </p:pic>
      <p:pic>
        <p:nvPicPr>
          <p:cNvPr id="180" name="图片 179">
            <a:extLst>
              <a:ext uri="{FF2B5EF4-FFF2-40B4-BE49-F238E27FC236}">
                <a16:creationId xmlns="" xmlns:a16="http://schemas.microsoft.com/office/drawing/2014/main" id="{9C50F556-7178-4B62-9DEE-31A00D0B86DC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82262" y="6275655"/>
            <a:ext cx="445346" cy="470695"/>
          </a:xfrm>
          <a:prstGeom prst="rect">
            <a:avLst/>
          </a:prstGeom>
        </p:spPr>
      </p:pic>
      <p:pic>
        <p:nvPicPr>
          <p:cNvPr id="181" name="图片 180">
            <a:extLst>
              <a:ext uri="{FF2B5EF4-FFF2-40B4-BE49-F238E27FC236}">
                <a16:creationId xmlns="" xmlns:a16="http://schemas.microsoft.com/office/drawing/2014/main" id="{4F9556F0-9C60-46D4-9A2C-AB574D3BC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9213732" y="5557544"/>
            <a:ext cx="3734962" cy="1077850"/>
          </a:xfrm>
          <a:prstGeom prst="rect">
            <a:avLst/>
          </a:prstGeom>
        </p:spPr>
      </p:pic>
      <p:pic>
        <p:nvPicPr>
          <p:cNvPr id="182" name="图片 181">
            <a:extLst>
              <a:ext uri="{FF2B5EF4-FFF2-40B4-BE49-F238E27FC236}">
                <a16:creationId xmlns="" xmlns:a16="http://schemas.microsoft.com/office/drawing/2014/main" id="{9BDD9C59-BB00-4093-90DC-28FDE373C45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1922" y="413971"/>
            <a:ext cx="858597" cy="722476"/>
          </a:xfrm>
          <a:prstGeom prst="rect">
            <a:avLst/>
          </a:prstGeom>
        </p:spPr>
      </p:pic>
      <p:pic>
        <p:nvPicPr>
          <p:cNvPr id="183" name="图片 182">
            <a:extLst>
              <a:ext uri="{FF2B5EF4-FFF2-40B4-BE49-F238E27FC236}">
                <a16:creationId xmlns="" xmlns:a16="http://schemas.microsoft.com/office/drawing/2014/main" id="{A71B7D4D-1F5F-4C88-9BA9-A50E9F1B3C15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47819" y="276045"/>
            <a:ext cx="1005532" cy="797344"/>
          </a:xfrm>
          <a:prstGeom prst="rect">
            <a:avLst/>
          </a:prstGeom>
        </p:spPr>
      </p:pic>
      <p:pic>
        <p:nvPicPr>
          <p:cNvPr id="19" name="图片 18">
            <a:extLst>
              <a:ext uri="{FF2B5EF4-FFF2-40B4-BE49-F238E27FC236}">
                <a16:creationId xmlns="" xmlns:a16="http://schemas.microsoft.com/office/drawing/2014/main" id="{BE4CDBE4-C622-4AA1-B9C7-EBCE767D3B9E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63836" y="5537492"/>
            <a:ext cx="1481900" cy="1474522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="" xmlns:a16="http://schemas.microsoft.com/office/drawing/2014/main" id="{8807B3B9-A830-40F3-8115-59CC6FB0D150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949541">
            <a:off x="263373" y="4956866"/>
            <a:ext cx="1866300" cy="1492359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="" xmlns:a16="http://schemas.microsoft.com/office/drawing/2014/main" id="{6603A7C9-F30C-427A-A666-CE627B909BF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845376">
            <a:off x="403933" y="5744439"/>
            <a:ext cx="623848" cy="1492939"/>
          </a:xfrm>
          <a:prstGeom prst="rect">
            <a:avLst/>
          </a:prstGeom>
        </p:spPr>
      </p:pic>
      <p:pic>
        <p:nvPicPr>
          <p:cNvPr id="23" name="图片 22">
            <a:extLst>
              <a:ext uri="{FF2B5EF4-FFF2-40B4-BE49-F238E27FC236}">
                <a16:creationId xmlns="" xmlns:a16="http://schemas.microsoft.com/office/drawing/2014/main" id="{2CBA37ED-7516-423D-989F-F0A478A7F4C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906102" flipV="1">
            <a:off x="5677087" y="6260142"/>
            <a:ext cx="623848" cy="1351314"/>
          </a:xfrm>
          <a:prstGeom prst="rect">
            <a:avLst/>
          </a:prstGeom>
        </p:spPr>
      </p:pic>
      <p:sp>
        <p:nvSpPr>
          <p:cNvPr id="18" name="矩形 17">
            <a:extLst>
              <a:ext uri="{FF2B5EF4-FFF2-40B4-BE49-F238E27FC236}">
                <a16:creationId xmlns="" xmlns:a16="http://schemas.microsoft.com/office/drawing/2014/main" id="{C0081F9A-7780-4289-AE96-7407AC6BEB19}"/>
              </a:ext>
            </a:extLst>
          </p:cNvPr>
          <p:cNvSpPr/>
          <p:nvPr userDrawn="1"/>
        </p:nvSpPr>
        <p:spPr>
          <a:xfrm>
            <a:off x="4774164" y="404502"/>
            <a:ext cx="26436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400" b="0" i="0" dirty="0">
                <a:solidFill>
                  <a:prstClr val="white"/>
                </a:solidFill>
                <a:latin typeface="inpin heiti" charset="-122"/>
                <a:ea typeface="inpin heiti" charset="-122"/>
              </a:rPr>
              <a:t> 添加标题</a:t>
            </a:r>
            <a:endParaRPr lang="zh-CN" altLang="en-US" sz="4400" b="0" i="0" dirty="0">
              <a:latin typeface="inpin heiti" charset="-122"/>
              <a:ea typeface="inpin he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5682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图片 175">
            <a:extLst>
              <a:ext uri="{FF2B5EF4-FFF2-40B4-BE49-F238E27FC236}">
                <a16:creationId xmlns="" xmlns:a16="http://schemas.microsoft.com/office/drawing/2014/main" id="{02171AF7-01DC-4FF3-A7DA-2D1BCFDFAF9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3866775" y="6245738"/>
            <a:ext cx="3734962" cy="1053072"/>
          </a:xfrm>
          <a:prstGeom prst="rect">
            <a:avLst/>
          </a:prstGeom>
        </p:spPr>
      </p:pic>
      <p:pic>
        <p:nvPicPr>
          <p:cNvPr id="163" name="图片 162">
            <a:extLst>
              <a:ext uri="{FF2B5EF4-FFF2-40B4-BE49-F238E27FC236}">
                <a16:creationId xmlns="" xmlns:a16="http://schemas.microsoft.com/office/drawing/2014/main" id="{7B54F261-B4F7-4E32-BC5F-F86A840C0A3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61357" y="2706451"/>
            <a:ext cx="1430643" cy="1427399"/>
          </a:xfrm>
          <a:prstGeom prst="rect">
            <a:avLst/>
          </a:prstGeom>
        </p:spPr>
      </p:pic>
      <p:pic>
        <p:nvPicPr>
          <p:cNvPr id="165" name="图片 164">
            <a:extLst>
              <a:ext uri="{FF2B5EF4-FFF2-40B4-BE49-F238E27FC236}">
                <a16:creationId xmlns="" xmlns:a16="http://schemas.microsoft.com/office/drawing/2014/main" id="{432431FA-8B01-4BF7-9E94-AEA1C0DEB43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53571" y="170730"/>
            <a:ext cx="2196463" cy="953939"/>
          </a:xfrm>
          <a:prstGeom prst="rect">
            <a:avLst/>
          </a:prstGeom>
        </p:spPr>
      </p:pic>
      <p:pic>
        <p:nvPicPr>
          <p:cNvPr id="166" name="图片 165">
            <a:extLst>
              <a:ext uri="{FF2B5EF4-FFF2-40B4-BE49-F238E27FC236}">
                <a16:creationId xmlns="" xmlns:a16="http://schemas.microsoft.com/office/drawing/2014/main" id="{971A4AAD-077B-4EB5-A65A-7038BFD5162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94375" y="2925770"/>
            <a:ext cx="2973091" cy="1902086"/>
          </a:xfrm>
          <a:prstGeom prst="rect">
            <a:avLst/>
          </a:prstGeom>
        </p:spPr>
      </p:pic>
      <p:pic>
        <p:nvPicPr>
          <p:cNvPr id="167" name="图片 166">
            <a:extLst>
              <a:ext uri="{FF2B5EF4-FFF2-40B4-BE49-F238E27FC236}">
                <a16:creationId xmlns="" xmlns:a16="http://schemas.microsoft.com/office/drawing/2014/main" id="{B6ED1B52-A5E3-413E-BEA4-844DC42068AF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75" y="5281330"/>
            <a:ext cx="1360682" cy="1357596"/>
          </a:xfrm>
          <a:prstGeom prst="rect">
            <a:avLst/>
          </a:prstGeom>
        </p:spPr>
      </p:pic>
      <p:pic>
        <p:nvPicPr>
          <p:cNvPr id="171" name="图片 170">
            <a:extLst>
              <a:ext uri="{FF2B5EF4-FFF2-40B4-BE49-F238E27FC236}">
                <a16:creationId xmlns="" xmlns:a16="http://schemas.microsoft.com/office/drawing/2014/main" id="{DD97F44C-B021-471E-8742-1BCB5C1EC95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8687064">
            <a:off x="10156126" y="5964528"/>
            <a:ext cx="1981432" cy="1038862"/>
          </a:xfrm>
          <a:prstGeom prst="rect">
            <a:avLst/>
          </a:prstGeom>
        </p:spPr>
      </p:pic>
      <p:pic>
        <p:nvPicPr>
          <p:cNvPr id="172" name="图片 171">
            <a:extLst>
              <a:ext uri="{FF2B5EF4-FFF2-40B4-BE49-F238E27FC236}">
                <a16:creationId xmlns="" xmlns:a16="http://schemas.microsoft.com/office/drawing/2014/main" id="{54D7A022-25A4-4F0A-B1E1-EC465F80021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 rot="20705900">
            <a:off x="679273" y="634236"/>
            <a:ext cx="2038587" cy="1056313"/>
          </a:xfrm>
          <a:prstGeom prst="rect">
            <a:avLst/>
          </a:prstGeom>
        </p:spPr>
      </p:pic>
      <p:pic>
        <p:nvPicPr>
          <p:cNvPr id="177" name="图片 176">
            <a:extLst>
              <a:ext uri="{FF2B5EF4-FFF2-40B4-BE49-F238E27FC236}">
                <a16:creationId xmlns="" xmlns:a16="http://schemas.microsoft.com/office/drawing/2014/main" id="{CB1785CB-B867-4B49-81FF-19529BED4C9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783687">
            <a:off x="8489583" y="6452093"/>
            <a:ext cx="762311" cy="811813"/>
          </a:xfrm>
          <a:prstGeom prst="rect">
            <a:avLst/>
          </a:prstGeom>
        </p:spPr>
      </p:pic>
      <p:pic>
        <p:nvPicPr>
          <p:cNvPr id="178" name="图片 177">
            <a:extLst>
              <a:ext uri="{FF2B5EF4-FFF2-40B4-BE49-F238E27FC236}">
                <a16:creationId xmlns="" xmlns:a16="http://schemas.microsoft.com/office/drawing/2014/main" id="{76844AC0-8F06-4F29-89D1-AD619CFF2F51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 rot="20320268">
            <a:off x="10690242" y="622572"/>
            <a:ext cx="748105" cy="1790300"/>
          </a:xfrm>
          <a:prstGeom prst="rect">
            <a:avLst/>
          </a:prstGeom>
        </p:spPr>
      </p:pic>
      <p:pic>
        <p:nvPicPr>
          <p:cNvPr id="179" name="图片 178">
            <a:extLst>
              <a:ext uri="{FF2B5EF4-FFF2-40B4-BE49-F238E27FC236}">
                <a16:creationId xmlns="" xmlns:a16="http://schemas.microsoft.com/office/drawing/2014/main" id="{7A7FC94C-4B5B-44D2-8D29-1ED716B41E57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4431" y="5923650"/>
            <a:ext cx="923526" cy="777111"/>
          </a:xfrm>
          <a:prstGeom prst="rect">
            <a:avLst/>
          </a:prstGeom>
        </p:spPr>
      </p:pic>
      <p:pic>
        <p:nvPicPr>
          <p:cNvPr id="180" name="图片 179">
            <a:extLst>
              <a:ext uri="{FF2B5EF4-FFF2-40B4-BE49-F238E27FC236}">
                <a16:creationId xmlns="" xmlns:a16="http://schemas.microsoft.com/office/drawing/2014/main" id="{9C50F556-7178-4B62-9DEE-31A00D0B86DC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712" y="4694505"/>
            <a:ext cx="445346" cy="470695"/>
          </a:xfrm>
          <a:prstGeom prst="rect">
            <a:avLst/>
          </a:prstGeom>
        </p:spPr>
      </p:pic>
      <p:pic>
        <p:nvPicPr>
          <p:cNvPr id="181" name="图片 180">
            <a:extLst>
              <a:ext uri="{FF2B5EF4-FFF2-40B4-BE49-F238E27FC236}">
                <a16:creationId xmlns="" xmlns:a16="http://schemas.microsoft.com/office/drawing/2014/main" id="{4F9556F0-9C60-46D4-9A2C-AB574D3BC7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7213075">
            <a:off x="8692103" y="5605171"/>
            <a:ext cx="3734962" cy="1077850"/>
          </a:xfrm>
          <a:prstGeom prst="rect">
            <a:avLst/>
          </a:prstGeom>
        </p:spPr>
      </p:pic>
      <p:pic>
        <p:nvPicPr>
          <p:cNvPr id="182" name="图片 181">
            <a:extLst>
              <a:ext uri="{FF2B5EF4-FFF2-40B4-BE49-F238E27FC236}">
                <a16:creationId xmlns="" xmlns:a16="http://schemas.microsoft.com/office/drawing/2014/main" id="{9BDD9C59-BB00-4093-90DC-28FDE373C45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569" y="-151322"/>
            <a:ext cx="858597" cy="722476"/>
          </a:xfrm>
          <a:prstGeom prst="rect">
            <a:avLst/>
          </a:prstGeom>
        </p:spPr>
      </p:pic>
      <p:pic>
        <p:nvPicPr>
          <p:cNvPr id="183" name="图片 182">
            <a:extLst>
              <a:ext uri="{FF2B5EF4-FFF2-40B4-BE49-F238E27FC236}">
                <a16:creationId xmlns="" xmlns:a16="http://schemas.microsoft.com/office/drawing/2014/main" id="{A71B7D4D-1F5F-4C88-9BA9-A50E9F1B3C15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67019" y="190320"/>
            <a:ext cx="1005532" cy="797344"/>
          </a:xfrm>
          <a:prstGeom prst="rect">
            <a:avLst/>
          </a:prstGeom>
        </p:spPr>
      </p:pic>
      <p:pic>
        <p:nvPicPr>
          <p:cNvPr id="185" name="图片 184">
            <a:extLst>
              <a:ext uri="{FF2B5EF4-FFF2-40B4-BE49-F238E27FC236}">
                <a16:creationId xmlns="" xmlns:a16="http://schemas.microsoft.com/office/drawing/2014/main" id="{E1ABACD8-D10A-44A9-8CFF-589DCA9C79B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81436"/>
            <a:ext cx="858597" cy="722476"/>
          </a:xfrm>
          <a:prstGeom prst="rect">
            <a:avLst/>
          </a:prstGeom>
        </p:spPr>
      </p:pic>
      <p:pic>
        <p:nvPicPr>
          <p:cNvPr id="186" name="图片 185">
            <a:extLst>
              <a:ext uri="{FF2B5EF4-FFF2-40B4-BE49-F238E27FC236}">
                <a16:creationId xmlns="" xmlns:a16="http://schemas.microsoft.com/office/drawing/2014/main" id="{5494A3A7-185F-4AD7-BFF8-DFA97DD0B3C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4783687">
            <a:off x="143414" y="2201805"/>
            <a:ext cx="762311" cy="811813"/>
          </a:xfrm>
          <a:prstGeom prst="rect">
            <a:avLst/>
          </a:prstGeom>
        </p:spPr>
      </p:pic>
      <p:pic>
        <p:nvPicPr>
          <p:cNvPr id="21" name="图片 20">
            <a:extLst>
              <a:ext uri="{FF2B5EF4-FFF2-40B4-BE49-F238E27FC236}">
                <a16:creationId xmlns="" xmlns:a16="http://schemas.microsoft.com/office/drawing/2014/main" id="{E5DAD34E-D531-4307-87E1-1738BCF1CA9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9410" y="6078962"/>
            <a:ext cx="793193" cy="791395"/>
          </a:xfrm>
          <a:prstGeom prst="rect">
            <a:avLst/>
          </a:prstGeom>
        </p:spPr>
      </p:pic>
      <p:sp>
        <p:nvSpPr>
          <p:cNvPr id="19" name="矩形 18">
            <a:extLst>
              <a:ext uri="{FF2B5EF4-FFF2-40B4-BE49-F238E27FC236}">
                <a16:creationId xmlns="" xmlns:a16="http://schemas.microsoft.com/office/drawing/2014/main" id="{124BA373-5EC5-494E-BDBB-C54D3C8312E2}"/>
              </a:ext>
            </a:extLst>
          </p:cNvPr>
          <p:cNvSpPr/>
          <p:nvPr userDrawn="1"/>
        </p:nvSpPr>
        <p:spPr>
          <a:xfrm>
            <a:off x="2537853" y="647700"/>
            <a:ext cx="6815697" cy="4982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40000"/>
              </a:lnSpc>
              <a:spcBef>
                <a:spcPts val="1700"/>
              </a:spcBef>
              <a:spcAft>
                <a:spcPts val="1650"/>
              </a:spcAft>
            </a:pPr>
            <a:r>
              <a:rPr lang="zh-CN" altLang="zh-CN" sz="4400" b="0" i="0" kern="22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版权说明</a:t>
            </a:r>
          </a:p>
          <a:p>
            <a:pPr algn="just">
              <a:spcAft>
                <a:spcPts val="0"/>
              </a:spcAft>
            </a:pP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感谢您下载包图网平台上提供的</a:t>
            </a:r>
            <a:r>
              <a:rPr lang="en-US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PPT</a:t>
            </a: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模板！包图网是正版商业图库，所有原创作品（含预览图）均受著作权法保护。</a:t>
            </a:r>
          </a:p>
          <a:p>
            <a:pPr algn="just">
              <a:spcAft>
                <a:spcPts val="0"/>
              </a:spcAft>
            </a:pP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著作权及相关权利归包图网所有，未经许可任何人不得擅自使用，否则将依法要求承担高达人民币</a:t>
            </a:r>
            <a:r>
              <a:rPr lang="en-US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50</a:t>
            </a: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万元的赔偿责任。</a:t>
            </a:r>
          </a:p>
          <a:p>
            <a:pPr algn="just">
              <a:spcAft>
                <a:spcPts val="0"/>
              </a:spcAft>
            </a:pPr>
            <a:r>
              <a:rPr lang="en-US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 </a:t>
            </a:r>
            <a:endParaRPr lang="zh-CN" altLang="zh-CN" b="0" i="0" kern="100" dirty="0">
              <a:solidFill>
                <a:schemeClr val="bg1"/>
              </a:solidFill>
              <a:latin typeface="inpin heiti" charset="-122"/>
              <a:ea typeface="inpin heiti" charset="-122"/>
              <a:cs typeface="inpin heiti" charset="-122"/>
            </a:endParaRPr>
          </a:p>
          <a:p>
            <a:pPr algn="just">
              <a:spcAft>
                <a:spcPts val="0"/>
              </a:spcAft>
            </a:pP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该模板内容仅供参考，您可以结合自身需求，在修改更新模板内容后投入使用。</a:t>
            </a:r>
          </a:p>
          <a:p>
            <a:pPr algn="just">
              <a:spcAft>
                <a:spcPts val="0"/>
              </a:spcAft>
            </a:pP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有任何问题请随时联系网站客服沟通处理。</a:t>
            </a:r>
          </a:p>
          <a:p>
            <a:pPr algn="just">
              <a:spcAft>
                <a:spcPts val="0"/>
              </a:spcAft>
            </a:pPr>
            <a:r>
              <a:rPr lang="en-US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 </a:t>
            </a:r>
            <a:endParaRPr lang="zh-CN" altLang="zh-CN" b="0" i="0" kern="100" dirty="0">
              <a:solidFill>
                <a:schemeClr val="bg1"/>
              </a:solidFill>
              <a:latin typeface="inpin heiti" charset="-122"/>
              <a:ea typeface="inpin heiti" charset="-122"/>
              <a:cs typeface="inpin heiti" charset="-122"/>
            </a:endParaRPr>
          </a:p>
          <a:p>
            <a:pPr algn="just">
              <a:spcAft>
                <a:spcPts val="0"/>
              </a:spcAft>
            </a:pP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更多精品</a:t>
            </a:r>
            <a:r>
              <a:rPr lang="en-US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PPT</a:t>
            </a:r>
            <a:r>
              <a:rPr lang="zh-CN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模板：</a:t>
            </a:r>
            <a:r>
              <a:rPr lang="en-US" altLang="zh-CN" b="0" i="0" u="sng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  <a:hlinkClick r:id="rId1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http://ibaotu.com/ppt/</a:t>
            </a:r>
            <a:endParaRPr lang="zh-CN" altLang="zh-CN" b="0" i="0" kern="100" dirty="0">
              <a:solidFill>
                <a:schemeClr val="bg1"/>
              </a:solidFill>
              <a:latin typeface="inpin heiti" charset="-122"/>
              <a:ea typeface="inpin heiti" charset="-122"/>
              <a:cs typeface="inpin heiti" charset="-122"/>
            </a:endParaRPr>
          </a:p>
          <a:p>
            <a:pPr algn="just">
              <a:spcAft>
                <a:spcPts val="0"/>
              </a:spcAft>
            </a:pPr>
            <a:r>
              <a:rPr lang="en-US" altLang="zh-CN" b="0" i="0" kern="100" dirty="0">
                <a:solidFill>
                  <a:schemeClr val="bg1"/>
                </a:solidFill>
                <a:latin typeface="inpin heiti" charset="-122"/>
                <a:ea typeface="inpin heiti" charset="-122"/>
                <a:cs typeface="inpin heiti" charset="-122"/>
              </a:rPr>
              <a:t> </a:t>
            </a:r>
            <a:endParaRPr lang="zh-CN" altLang="zh-CN" b="0" i="0" kern="100" dirty="0">
              <a:solidFill>
                <a:schemeClr val="bg1"/>
              </a:solidFill>
              <a:latin typeface="inpin heiti" charset="-122"/>
              <a:ea typeface="inpin heiti" charset="-122"/>
              <a:cs typeface="inpin heit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8894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1F2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>
            <a:extLst>
              <a:ext uri="{FF2B5EF4-FFF2-40B4-BE49-F238E27FC236}">
                <a16:creationId xmlns="" xmlns:a16="http://schemas.microsoft.com/office/drawing/2014/main" id="{96AB88DC-1557-4AA5-95E8-C33E1B9B2926}"/>
              </a:ext>
            </a:extLst>
          </p:cNvPr>
          <p:cNvSpPr txBox="1"/>
          <p:nvPr userDrawn="1"/>
        </p:nvSpPr>
        <p:spPr>
          <a:xfrm>
            <a:off x="1889185" y="1526875"/>
            <a:ext cx="79708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600" b="0" i="0" dirty="0">
                <a:solidFill>
                  <a:schemeClr val="tx1">
                    <a:alpha val="0"/>
                  </a:schemeClr>
                </a:solidFill>
                <a:latin typeface="inpin heiti" charset="-122"/>
                <a:ea typeface="inpin heiti" charset="-122"/>
              </a:rPr>
              <a:t>包图网</a:t>
            </a:r>
          </a:p>
        </p:txBody>
      </p:sp>
    </p:spTree>
    <p:extLst>
      <p:ext uri="{BB962C8B-B14F-4D97-AF65-F5344CB8AC3E}">
        <p14:creationId xmlns:p14="http://schemas.microsoft.com/office/powerpoint/2010/main" val="28943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  <p:sldLayoutId id="2147483697" r:id="rId18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/>
          <p:nvPr/>
        </p:nvSpPr>
        <p:spPr>
          <a:xfrm>
            <a:off x="4573641" y="92273"/>
            <a:ext cx="2883033" cy="646331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UBND Quận Long Biên</a:t>
            </a: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1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Trường</a:t>
            </a:r>
            <a:r>
              <a:rPr lang="en-US" altLang="vi-VN" sz="1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vi-VN" sz="1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Mầm</a:t>
            </a:r>
            <a:r>
              <a:rPr lang="en-US" altLang="vi-VN" sz="1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non </a:t>
            </a:r>
            <a:r>
              <a:rPr lang="en-US" altLang="vi-VN" sz="1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Bắc</a:t>
            </a:r>
            <a:r>
              <a:rPr lang="en-US" altLang="vi-VN" sz="1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altLang="vi-VN" sz="1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Biên</a:t>
            </a:r>
            <a:endParaRPr lang="en-US" altLang="vi-VN" sz="1800" b="1" dirty="0">
              <a:solidFill>
                <a:srgbClr val="002060"/>
              </a:solidFill>
              <a:latin typeface="Times New Roman" panose="02020603050405020304" charset="0"/>
              <a:ea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8565" y="1152351"/>
            <a:ext cx="726500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PHÁT TRIỂN NHẬN THỨC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60087" y="2988427"/>
            <a:ext cx="9260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Đề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tài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Thí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nghiệm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“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Sự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thấm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hút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nước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của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giấy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”</a:t>
            </a:r>
            <a:endParaRPr lang="en-US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29163" y="3536062"/>
            <a:ext cx="437198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Lứa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tuổi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Mẫu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giáo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Lớn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5 - 6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tuổi</a:t>
            </a:r>
            <a:endParaRPr lang="en-US" sz="2400" dirty="0" smtClean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Giáo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viên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Nguyễn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Thu </a:t>
            </a:r>
            <a:r>
              <a:rPr lang="en-US" sz="24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Hà</a:t>
            </a:r>
            <a:endParaRPr lang="en-US" sz="2400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32071" y="5060051"/>
            <a:ext cx="21166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Năm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1600" dirty="0" err="1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học</a:t>
            </a:r>
            <a:r>
              <a:rPr lang="en-US" sz="1600" dirty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: 2024 - 2025</a:t>
            </a:r>
            <a:endParaRPr lang="en-US" sz="1600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52547" y="2031800"/>
            <a:ext cx="6353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Hoạt động Khám phá khoa học</a:t>
            </a:r>
            <a:endParaRPr lang="en-US" sz="3600" b="1" dirty="0">
              <a:ln w="0"/>
              <a:solidFill>
                <a:srgbClr val="00206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78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55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主题​​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Admin</cp:lastModifiedBy>
  <cp:revision>72</cp:revision>
  <dcterms:created xsi:type="dcterms:W3CDTF">2023-01-25T05:47:41Z</dcterms:created>
  <dcterms:modified xsi:type="dcterms:W3CDTF">2024-11-27T04:48:24Z</dcterms:modified>
</cp:coreProperties>
</file>