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2"/>
    <p:sldId id="277" r:id="rId3"/>
    <p:sldId id="286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1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4090" y="3861094"/>
            <a:ext cx="7853680" cy="2388870"/>
          </a:xfrm>
          <a:prstGeom prst="rect">
            <a:avLst/>
          </a:prstGeom>
          <a:noFill/>
          <a:ln w="9525">
            <a:noFill/>
          </a:ln>
        </p:spPr>
        <p:txBody>
          <a:bodyPr lIns="81224" tIns="40610" rIns="81224" bIns="4061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tuổi: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– 6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 gian :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30-35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Thúy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Quỳnh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học: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625968"/>
            <a:ext cx="8288214" cy="931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CHUYÊN ĐỀ GIÁO DỤC ÂM NHẠC </a:t>
            </a:r>
          </a:p>
          <a:p>
            <a:pPr algn="ctr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THEO HƯỚNG TIẾP CẬN ĐA VĂN HOÁ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667" y="324378"/>
            <a:ext cx="3768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TRƯỜNG MẦM NON BẮC BIÊN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LỚP MGL A3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15" y="1093819"/>
            <a:ext cx="1391487" cy="1211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baf199f01ba71aa2975f9dfedac34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710" y="-109855"/>
            <a:ext cx="12165965" cy="6967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1585" y="5088890"/>
            <a:ext cx="5005705" cy="141541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8765"/>
              </a:avLst>
            </a:prstTxWarp>
            <a:noAutofit/>
          </a:bodyPr>
          <a:lstStyle/>
          <a:p>
            <a:pPr algn="ctr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Bài hát: Trống cơm</a:t>
            </a:r>
          </a:p>
          <a:p>
            <a:pPr algn="ctr"/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ca bắc bộ</a:t>
            </a:r>
          </a:p>
        </p:txBody>
      </p:sp>
      <p:pic>
        <p:nvPicPr>
          <p:cNvPr id="3" name="Karaoke-Trống-Cơm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419" end="306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9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90625"/>
            <a:ext cx="12192000" cy="5668010"/>
          </a:xfrm>
          <a:prstGeom prst="rect">
            <a:avLst/>
          </a:prstGeom>
        </p:spPr>
      </p:pic>
      <p:sp>
        <p:nvSpPr>
          <p:cNvPr id="31" name="Rectangle 9"/>
          <p:cNvSpPr/>
          <p:nvPr/>
        </p:nvSpPr>
        <p:spPr>
          <a:xfrm>
            <a:off x="2333625" y="297815"/>
            <a:ext cx="6921500" cy="7378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9437"/>
              </a:avLst>
            </a:prstTxWarp>
            <a:noAutofit/>
          </a:bodyPr>
          <a:lstStyle/>
          <a:p>
            <a:pPr algn="ctr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Vận động: xoè hoa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Xoè-hoa-_Hát-mẫu_-Chủ-đề-6-SGK-Âm-nhạc-1-Cánh-diề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995" y="1035685"/>
            <a:ext cx="1189990" cy="112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indefinite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1" grpId="0"/>
      <p:bldP spid="3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2bd8b8be163067efc7aca8a8245d35131f5cd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</Words>
  <Application>Microsoft Office PowerPoint</Application>
  <PresentationFormat>Widescreen</PresentationFormat>
  <Paragraphs>11</Paragraphs>
  <Slides>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25</cp:revision>
  <dcterms:created xsi:type="dcterms:W3CDTF">2022-11-03T16:17:00Z</dcterms:created>
  <dcterms:modified xsi:type="dcterms:W3CDTF">2024-11-27T04:40:33Z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DEC6D7B6D80E42D293457BE5C9BDCB9E</vt:lpwstr>
  </property>
  <property fmtid="{D5CDD505-2E9C-101B-9397-08002B2CF9AE}" pid="3" name="KSOProductBuildVer">
    <vt:lpwstr>1033-12.2.0.13359</vt:lpwstr>
  </property>
</Properties>
</file>