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1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1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8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6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97D1-E4E0-490D-A517-C394406116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3EC2-79B9-44A7-9B49-04E4D4B5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5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0" y="0"/>
            <a:ext cx="1219801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36" y="298746"/>
            <a:ext cx="7169517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85" y="1417351"/>
            <a:ext cx="1386366" cy="1299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683" y="2758382"/>
            <a:ext cx="7492633" cy="1341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3102" y="3865257"/>
            <a:ext cx="5756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8780" y="5026967"/>
            <a:ext cx="4328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400" b="1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4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"/>
            <a:ext cx="12192000" cy="6852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200150"/>
            <a:ext cx="10691611" cy="565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5921" y="182473"/>
            <a:ext cx="93758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Ổn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tổ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chức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trẻ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hát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hát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“con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chim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vành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khuyên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6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3" y="0"/>
            <a:ext cx="12023123" cy="6858000"/>
          </a:xfrm>
        </p:spPr>
      </p:pic>
      <p:sp>
        <p:nvSpPr>
          <p:cNvPr id="5" name="Rectangle 4"/>
          <p:cNvSpPr/>
          <p:nvPr/>
        </p:nvSpPr>
        <p:spPr>
          <a:xfrm>
            <a:off x="3292179" y="0"/>
            <a:ext cx="822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1 cho trẻ nghe bài thơ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3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374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1068946"/>
            <a:ext cx="10109915" cy="58073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1527" y="116871"/>
            <a:ext cx="850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ạ”</a:t>
            </a:r>
            <a:endParaRPr lang="en-US" sz="3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6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53"/>
            <a:ext cx="12192000" cy="6896638"/>
          </a:xfrm>
        </p:spPr>
      </p:pic>
      <p:sp>
        <p:nvSpPr>
          <p:cNvPr id="5" name="Rectangle 4"/>
          <p:cNvSpPr/>
          <p:nvPr/>
        </p:nvSpPr>
        <p:spPr>
          <a:xfrm>
            <a:off x="4971333" y="1027906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8152" y="172238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Cô vừa kể cho chúng mình nghe câu chuyện gì?</a:t>
            </a:r>
          </a:p>
          <a:p>
            <a:pPr algn="just"/>
            <a:r>
              <a:rPr lang="vi-VN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Trong câu chuyện có những ai?</a:t>
            </a:r>
          </a:p>
          <a:p>
            <a:pPr algn="just"/>
            <a:r>
              <a:rPr lang="vi-VN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Gà con như thế nào ?</a:t>
            </a:r>
          </a:p>
          <a:p>
            <a:pPr algn="just"/>
            <a:r>
              <a:rPr lang="vi-VN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Gạp ông trên đường gà con làm gì ?</a:t>
            </a:r>
          </a:p>
          <a:p>
            <a:pPr algn="just"/>
            <a:r>
              <a:rPr lang="vi-VN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Ông còn gặp ai nữa ?</a:t>
            </a:r>
          </a:p>
          <a:p>
            <a:pPr algn="just"/>
            <a:r>
              <a:rPr lang="vi-VN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Chim bạc má chào ông như thế nào ?</a:t>
            </a:r>
          </a:p>
          <a:p>
            <a:pPr algn="just"/>
            <a:r>
              <a:rPr lang="vi-VN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Ông còn gặp ai nữa ?</a:t>
            </a:r>
          </a:p>
          <a:p>
            <a:pPr algn="just"/>
            <a:r>
              <a:rPr lang="vi-VN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Ông khen cóc vàng như thế nào ?</a:t>
            </a:r>
            <a:endParaRPr lang="vi-VN" sz="2000" b="0" i="0" dirty="0">
              <a:solidFill>
                <a:srgbClr val="7030A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8152" y="4308633"/>
            <a:ext cx="67013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dục: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7030A0"/>
                </a:solidFill>
              </a:rPr>
              <a:t>phải ngoan, biết vâng lời ông bà cha mẹ và biết chào hỏi khi gặp người lớn tuổi.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2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7588" y="1300766"/>
            <a:ext cx="74439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6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1831"/>
          </a:xfrm>
        </p:spPr>
      </p:pic>
      <p:sp>
        <p:nvSpPr>
          <p:cNvPr id="5" name="Rectangle 4"/>
          <p:cNvSpPr/>
          <p:nvPr/>
        </p:nvSpPr>
        <p:spPr>
          <a:xfrm>
            <a:off x="2790423" y="82182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lvl="0"/>
            <a:endParaRPr lang="en-US" sz="32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3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Huy Nguyen Duc</cp:lastModifiedBy>
  <cp:revision>5</cp:revision>
  <dcterms:created xsi:type="dcterms:W3CDTF">2024-10-04T14:30:15Z</dcterms:created>
  <dcterms:modified xsi:type="dcterms:W3CDTF">2024-10-04T15:02:55Z</dcterms:modified>
</cp:coreProperties>
</file>