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2347" y="-7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05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72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HOANG</cp:lastModifiedBy>
  <cp:revision>7</cp:revision>
  <dcterms:created xsi:type="dcterms:W3CDTF">2006-08-16T00:00:00Z</dcterms:created>
  <dcterms:modified xsi:type="dcterms:W3CDTF">2024-10-14T12:55:34Z</dcterms:modified>
</cp:coreProperties>
</file>