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Quicksand Bold" charset="0"/>
      <p:regular r:id="rId19"/>
    </p:embeddedFont>
    <p:embeddedFont>
      <p:font typeface="DejaVu Serif Bold" charset="0"/>
      <p:regular r:id="rId20"/>
    </p:embeddedFont>
    <p:embeddedFont>
      <p:font typeface="Noto Serif Display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955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7836" y="5895465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38642" y="4952511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3444" y="3712358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MẦM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NON BẮC BIÊN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530956"/>
            <a:ext cx="1601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i="1" dirty="0" smtClean="0">
                <a:solidFill>
                  <a:srgbClr val="FF0000"/>
                </a:solidFill>
              </a:rPr>
              <a:t>GV</a:t>
            </a:r>
            <a:r>
              <a:rPr lang="vi-VN" sz="4800" b="1" i="1" dirty="0" smtClean="0">
                <a:solidFill>
                  <a:srgbClr val="FF0000"/>
                </a:solidFill>
              </a:rPr>
              <a:t>:</a:t>
            </a:r>
            <a:r>
              <a:rPr lang="en-US" sz="4800" b="1" i="1" dirty="0" smtClean="0">
                <a:solidFill>
                  <a:srgbClr val="FF0000"/>
                </a:solidFill>
              </a:rPr>
              <a:t> MGNB1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44" y="2112146"/>
            <a:ext cx="1688432" cy="16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/>
                <a:gridCol w="3535163"/>
                <a:gridCol w="3535163"/>
                <a:gridCol w="3535163"/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391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More Sugar</vt:lpstr>
      <vt:lpstr>Quicksand Bold</vt:lpstr>
      <vt:lpstr>DejaVu Serif Bold</vt:lpstr>
      <vt:lpstr>Noto Serif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dc:creator>HOANG</dc:creator>
  <cp:lastModifiedBy>HOANG</cp:lastModifiedBy>
  <cp:revision>10</cp:revision>
  <dcterms:created xsi:type="dcterms:W3CDTF">2006-08-16T00:00:00Z</dcterms:created>
  <dcterms:modified xsi:type="dcterms:W3CDTF">2024-10-14T12:52:12Z</dcterms:modified>
  <dc:identifier>DAF2XTSCq3s</dc:identifier>
</cp:coreProperties>
</file>