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39873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0476"/>
            <a:ext cx="1688432" cy="16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7304" y="3042960"/>
            <a:ext cx="5727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</a:rPr>
              <a:t>PHÁT TRIỂN NGÔN NGỮ</a:t>
            </a:r>
          </a:p>
          <a:p>
            <a:r>
              <a:rPr lang="vi-VN" sz="2400" b="1" dirty="0" smtClean="0">
                <a:solidFill>
                  <a:srgbClr val="0070C0"/>
                </a:solidFill>
              </a:rPr>
              <a:t>ĐỀ TÀI: THƠ </a:t>
            </a:r>
            <a:r>
              <a:rPr lang="vi-VN" sz="2400" b="1" dirty="0" smtClean="0">
                <a:solidFill>
                  <a:srgbClr val="0070C0"/>
                </a:solidFill>
              </a:rPr>
              <a:t>“CÔ VÀ MẸ”</a:t>
            </a:r>
            <a:endParaRPr lang="vi-VN" sz="2400" b="1" dirty="0" smtClean="0">
              <a:solidFill>
                <a:srgbClr val="0070C0"/>
              </a:solidFill>
            </a:endParaRPr>
          </a:p>
          <a:p>
            <a:r>
              <a:rPr lang="vi-VN" sz="2400" b="1" dirty="0" smtClean="0">
                <a:solidFill>
                  <a:srgbClr val="0070C0"/>
                </a:solidFill>
              </a:rPr>
              <a:t>Lứa tuổi: Nhà trẻ ( 24 - 36 tháng)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 smtClean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 smtClean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        </a:t>
            </a:r>
            <a:r>
              <a:rPr lang="vi-VN" sz="2800" b="0" i="1" dirty="0" smtClean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8" y="246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733926"/>
            <a:ext cx="4571999" cy="263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33926"/>
            <a:ext cx="5414881" cy="269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3838075"/>
            <a:ext cx="4571999" cy="283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8074"/>
            <a:ext cx="5380873" cy="2833437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479" y="348916"/>
            <a:ext cx="7255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Đàm thoại:</a:t>
            </a:r>
          </a:p>
          <a:p>
            <a:pPr algn="ctr"/>
            <a:r>
              <a:rPr lang="vi-VN" sz="2000" dirty="0">
                <a:latin typeface="+mj-lt"/>
              </a:rPr>
              <a:t>- Cô vừa đọc bài thơ có tên là gì?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trước khi đi học bé chào mẹ để đến với ai?(Cô giáo)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 “Buổi sáng bé chào mẹ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Chạy tới ôm cổ cô”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khi học xong bé lại chào cô để về với ai?(Mẹ ạ)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 “Buổi chiều bé chào cô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Rồi sà vào lòng mẹ”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mặt trời ntn?(Mặt trời mọc)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mặt trời ntn?(Mặt trời lặn)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“Mặt trời mọc rồi lặn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Trên đôi chân lon ton”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trường con được ai chăm sóc dạy dỗ?(Cô giáo ạ)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nhà con được ai chăm sóc dạy dỗ? (Mẹ ạ)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“Hai chân trời của con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                   Là mẹ và cô giáo”</a:t>
            </a:r>
            <a:r>
              <a:rPr lang="vi-VN" sz="2000" dirty="0">
                <a:latin typeface="+mj-lt"/>
              </a:rPr>
              <a:t/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Giáo dục: Các con phải chăm ngoan, đi học đều và phải biết vâng lời bố mẹ và cô giáo để luôn là bé ngoan</a:t>
            </a:r>
            <a:endParaRPr lang="en-US" sz="2000" dirty="0">
              <a:latin typeface="+mj-lt"/>
            </a:endParaRPr>
          </a:p>
        </p:txBody>
      </p:sp>
      <p:pic>
        <p:nvPicPr>
          <p:cNvPr id="5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09" y="119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 smtClean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 smtClean="0">
                <a:latin typeface="+mj-lt"/>
              </a:rPr>
              <a:t>Các </a:t>
            </a:r>
            <a:r>
              <a:rPr lang="vi-VN" sz="2400" dirty="0">
                <a:latin typeface="+mj-lt"/>
              </a:rPr>
              <a:t>con phải chăm ngoan, đi học đều và phải biết vâng lời bố mẹ và cô giáo để luôn là bé ngoan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419" y="250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156</Words>
  <Application>Microsoft Office PowerPoint</Application>
  <PresentationFormat>Widescreen</PresentationFormat>
  <Paragraphs>24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11</cp:revision>
  <dcterms:created xsi:type="dcterms:W3CDTF">2024-08-14T09:05:18Z</dcterms:created>
  <dcterms:modified xsi:type="dcterms:W3CDTF">2024-10-13T14:05:22Z</dcterms:modified>
</cp:coreProperties>
</file>