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80" r:id="rId2"/>
    <p:sldId id="262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58" r:id="rId15"/>
    <p:sldId id="259" r:id="rId16"/>
    <p:sldId id="261" r:id="rId17"/>
    <p:sldId id="260" r:id="rId18"/>
    <p:sldId id="275" r:id="rId19"/>
    <p:sldId id="276" r:id="rId20"/>
    <p:sldId id="277" r:id="rId21"/>
    <p:sldId id="278" r:id="rId22"/>
    <p:sldId id="263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>
        <p:scale>
          <a:sx n="63" d="100"/>
          <a:sy n="63" d="100"/>
        </p:scale>
        <p:origin x="-1554" y="-7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9CE0D-D077-471F-8F75-3E1A5FCD7A0B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E94E3-088E-434F-B5CB-B356BFDCE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80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15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36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36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44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4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8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2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10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6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86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85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14447-751B-4FEC-BAEA-072774939EA6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C2FD3-94C1-490C-A31A-45D20B31D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9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9.gi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/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2400" b="1" dirty="0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  <a:latin typeface="Chillerz DEMO" pitchFamily="50" charset="0"/>
              </a:rPr>
              <a:t/>
            </a:r>
            <a:br>
              <a:rPr lang="en-US" sz="2400" b="1" dirty="0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  <a:latin typeface="Chillerz DEMO" pitchFamily="50" charset="0"/>
              </a:rPr>
            </a:br>
            <a:r>
              <a:rPr lang="vi-VN" sz="2400" b="1" dirty="0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</a:rPr>
              <a:t>PHÒNG GIÁO DỤC VÀ ĐÀO TẠO</a:t>
            </a:r>
            <a:r>
              <a:rPr lang="en-US" sz="2400" b="1" dirty="0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</a:rPr>
              <a:t> </a:t>
            </a:r>
            <a:r>
              <a:rPr lang="en-US" sz="2400" b="1" dirty="0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QUẬN LONG BIÊN</a:t>
            </a:r>
            <a:r>
              <a:rPr lang="vi-VN" sz="2400" b="1" dirty="0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</a:rPr>
              <a:t/>
            </a:r>
            <a:br>
              <a:rPr lang="vi-VN" sz="2400" b="1" dirty="0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</a:rPr>
            </a:br>
            <a:r>
              <a:rPr lang="vi-VN" sz="2400" b="1" dirty="0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</a:rPr>
              <a:t>TRƯỜNG MẦM NON </a:t>
            </a:r>
            <a:r>
              <a:rPr lang="en-US" sz="2400" b="1" dirty="0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ÁNH SAO</a:t>
            </a:r>
            <a:r>
              <a:rPr lang="vi-VN" b="1" dirty="0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</a:rPr>
              <a:t/>
            </a:r>
            <a:br>
              <a:rPr lang="vi-VN" b="1" dirty="0">
                <a:gradFill>
                  <a:gsLst>
                    <a:gs pos="60532">
                      <a:srgbClr val="211314"/>
                    </a:gs>
                    <a:gs pos="0">
                      <a:srgbClr val="251114"/>
                    </a:gs>
                    <a:gs pos="74000">
                      <a:srgbClr val="750124"/>
                    </a:gs>
                    <a:gs pos="83000">
                      <a:srgbClr val="6F0323"/>
                    </a:gs>
                    <a:gs pos="100000">
                      <a:srgbClr val="6F0323"/>
                    </a:gs>
                  </a:gsLst>
                  <a:lin ang="5400000" scaled="1"/>
                </a:gradFill>
              </a:rPr>
            </a:br>
            <a:endParaRPr lang="en-US" b="1" dirty="0"/>
          </a:p>
        </p:txBody>
      </p:sp>
      <p:pic>
        <p:nvPicPr>
          <p:cNvPr id="409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9"/>
          <a:stretch>
            <a:fillRect/>
          </a:stretch>
        </p:blipFill>
        <p:spPr>
          <a:xfrm>
            <a:off x="1930401" y="5243514"/>
            <a:ext cx="1428751" cy="1271587"/>
          </a:xfrm>
        </p:spPr>
      </p:pic>
      <p:sp>
        <p:nvSpPr>
          <p:cNvPr id="6" name="Flowchart: Manual Input 2"/>
          <p:cNvSpPr/>
          <p:nvPr/>
        </p:nvSpPr>
        <p:spPr>
          <a:xfrm>
            <a:off x="0" y="6172200"/>
            <a:ext cx="12192000" cy="6858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5 w 10000"/>
              <a:gd name="connsiteY0" fmla="*/ 688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5 w 10000"/>
              <a:gd name="connsiteY4" fmla="*/ 6880 h 10000"/>
              <a:gd name="connsiteX0" fmla="*/ 15 w 10000"/>
              <a:gd name="connsiteY0" fmla="*/ 5062 h 8182"/>
              <a:gd name="connsiteX1" fmla="*/ 10000 w 10000"/>
              <a:gd name="connsiteY1" fmla="*/ 0 h 8182"/>
              <a:gd name="connsiteX2" fmla="*/ 10000 w 10000"/>
              <a:gd name="connsiteY2" fmla="*/ 8182 h 8182"/>
              <a:gd name="connsiteX3" fmla="*/ 0 w 10000"/>
              <a:gd name="connsiteY3" fmla="*/ 8182 h 8182"/>
              <a:gd name="connsiteX4" fmla="*/ 15 w 10000"/>
              <a:gd name="connsiteY4" fmla="*/ 5062 h 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8182">
                <a:moveTo>
                  <a:pt x="15" y="5062"/>
                </a:moveTo>
                <a:lnTo>
                  <a:pt x="10000" y="0"/>
                </a:lnTo>
                <a:lnTo>
                  <a:pt x="10000" y="8182"/>
                </a:lnTo>
                <a:lnTo>
                  <a:pt x="0" y="8182"/>
                </a:lnTo>
                <a:lnTo>
                  <a:pt x="15" y="5062"/>
                </a:lnTo>
                <a:close/>
              </a:path>
            </a:pathLst>
          </a:cu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73000">
                <a:srgbClr val="FF0000"/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884738"/>
            <a:ext cx="17272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2" name="Rectangle 7"/>
          <p:cNvSpPr>
            <a:spLocks noChangeArrowheads="1"/>
          </p:cNvSpPr>
          <p:nvPr/>
        </p:nvSpPr>
        <p:spPr bwMode="auto">
          <a:xfrm>
            <a:off x="611717" y="2498726"/>
            <a:ext cx="10620163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 eaLnBrk="1" hangingPunct="1"/>
            <a:endParaRPr lang="en-US" altLang="en-US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THOÁT HIỂM KHI CÓ CHÁY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mr-IN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mr-IN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35p 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</a:p>
          <a:p>
            <a:pPr eaLnBrk="1" hangingPunct="1">
              <a:lnSpc>
                <a:spcPct val="150000"/>
              </a:lnSpc>
            </a:pPr>
            <a:endParaRPr lang="en-US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1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2024-2025</a:t>
            </a:r>
          </a:p>
        </p:txBody>
      </p:sp>
      <p:pic>
        <p:nvPicPr>
          <p:cNvPr id="410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018" y="1295400"/>
            <a:ext cx="1341967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08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95000"/>
            <a:ext cx="4762500" cy="3581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938" y="2295000"/>
            <a:ext cx="4577862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314" y="172865"/>
            <a:ext cx="101584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Tự ý sửa chữa, nâng cấp các thiết bị xe máy</a:t>
            </a:r>
          </a:p>
          <a:p>
            <a:r>
              <a:rPr lang="en-US" sz="4000" b="1" smtClean="0"/>
              <a:t>không đúng kỹ thuật gây cháy nổ khi lưu thông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35481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gallery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9" y="2396197"/>
            <a:ext cx="4572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955" y="2396197"/>
            <a:ext cx="57150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314" y="172865"/>
            <a:ext cx="107645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Chế tạo các thiết bị kích nổ bằng điện từ</a:t>
            </a:r>
          </a:p>
          <a:p>
            <a:r>
              <a:rPr lang="en-US" sz="4000" b="1" smtClean="0"/>
              <a:t>    và các chất dẫn cháy như photpho, lưu huỳnh…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7665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000">
        <p14:switch dir="r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3" y="2499934"/>
            <a:ext cx="5520397" cy="37623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45" y="2499934"/>
            <a:ext cx="4762500" cy="3762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0331" y="355745"/>
            <a:ext cx="93313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Thắp nhang, đốt vàng mã gần các vận dụng</a:t>
            </a:r>
          </a:p>
          <a:p>
            <a:r>
              <a:rPr lang="en-US" sz="4000" b="1" smtClean="0"/>
              <a:t>               dễ bắt lửa như giấy, màn cửa…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4092924432"/>
      </p:ext>
    </p:extLst>
  </p:cSld>
  <p:clrMapOvr>
    <a:masterClrMapping/>
  </p:clrMapOvr>
  <p:transition spd="slow" advTm="7000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1511587"/>
            <a:ext cx="10515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</a:rPr>
              <a:t>Trẻ cùng xử lý tình uống </a:t>
            </a:r>
          </a:p>
          <a:p>
            <a:r>
              <a:rPr lang="en-US" sz="6600">
                <a:solidFill>
                  <a:srgbClr val="FF0000"/>
                </a:solidFill>
              </a:rPr>
              <a:t> </a:t>
            </a:r>
            <a:r>
              <a:rPr lang="en-US" sz="6600" smtClean="0">
                <a:solidFill>
                  <a:srgbClr val="FF0000"/>
                </a:solidFill>
              </a:rPr>
              <a:t>       và các kĩ năng thoát hiểm </a:t>
            </a:r>
          </a:p>
          <a:p>
            <a:r>
              <a:rPr lang="en-US" sz="6600" smtClean="0">
                <a:solidFill>
                  <a:srgbClr val="FF0000"/>
                </a:solidFill>
              </a:rPr>
              <a:t>               khi có cháy xảy ra   </a:t>
            </a:r>
            <a:endParaRPr lang="en-US" sz="6600">
              <a:solidFill>
                <a:srgbClr val="FF0000"/>
              </a:solidFill>
            </a:endParaRP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7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5675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Documents and Settings\Minh Thang Computer\My Documents\Downloads\nghe nong\c4-936991-1370579539_600x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65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8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15794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93" y="0"/>
            <a:ext cx="6076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7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922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3050" y="5927178"/>
            <a:ext cx="94297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C¸c kÝ hiÖu t¹i cöa tho¸t hiÓm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1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102" y="1991569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smtClean="0"/>
              <a:t>Cách phòng cháy cháy nổ xảy ra</a:t>
            </a:r>
            <a:endParaRPr lang="en-US" sz="6000" b="1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-118403" y="0"/>
            <a:ext cx="12192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0567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204" y="379192"/>
            <a:ext cx="10515600" cy="1325563"/>
          </a:xfrm>
        </p:spPr>
        <p:txBody>
          <a:bodyPr/>
          <a:lstStyle/>
          <a:p>
            <a:r>
              <a:rPr lang="en-US" b="1" smtClean="0"/>
              <a:t>Ngắt các thiết bị điện khi không sử dụng đến</a:t>
            </a:r>
            <a:endParaRPr lang="en-US" b="1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101"/>
            <a:ext cx="5604804" cy="37338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388" y="2057102"/>
            <a:ext cx="4029808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80609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3742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410" y="0"/>
            <a:ext cx="6325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0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smtClean="0"/>
              <a:t>Không tự ý sử dụng bếp gas</a:t>
            </a:r>
            <a:endParaRPr lang="en-US" sz="5400" b="1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809" y="2186158"/>
            <a:ext cx="6893169" cy="4161472"/>
          </a:xfrm>
        </p:spPr>
      </p:pic>
      <p:cxnSp>
        <p:nvCxnSpPr>
          <p:cNvPr id="7" name="Straight Connector 6"/>
          <p:cNvCxnSpPr/>
          <p:nvPr/>
        </p:nvCxnSpPr>
        <p:spPr>
          <a:xfrm flipH="1">
            <a:off x="5312935" y="3299225"/>
            <a:ext cx="2268000" cy="169200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5317588" y="3299225"/>
            <a:ext cx="2419644" cy="1524203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43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14:prism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ướng dẫn 8 kỹ năng thoát nạn khi có cháy ở nhà cao tầ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63863"/>
          </a:xfrm>
        </p:spPr>
      </p:pic>
    </p:spTree>
    <p:extLst>
      <p:ext uri="{BB962C8B-B14F-4D97-AF65-F5344CB8AC3E}">
        <p14:creationId xmlns:p14="http://schemas.microsoft.com/office/powerpoint/2010/main" val="192251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284" y="9612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smtClean="0">
                <a:solidFill>
                  <a:srgbClr val="002060"/>
                </a:solidFill>
                <a:latin typeface=".VnAvant" panose="020B7200000000000000" pitchFamily="34" charset="0"/>
              </a:rPr>
              <a:t>BÐ cïng thùc hµnh</a:t>
            </a:r>
            <a:endParaRPr lang="en-US" sz="8000" b="1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chuong bao 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8054" y="4316437"/>
            <a:ext cx="1308100" cy="1308100"/>
          </a:xfrm>
          <a:prstGeom prst="rect">
            <a:avLst/>
          </a:prstGeom>
        </p:spPr>
      </p:pic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6554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on 2 5"/>
          <p:cNvSpPr/>
          <p:nvPr/>
        </p:nvSpPr>
        <p:spPr>
          <a:xfrm rot="554016">
            <a:off x="294089" y="790404"/>
            <a:ext cx="11725972" cy="4612497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5504" y="2773486"/>
            <a:ext cx="8823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.VnAvant" panose="020B7200000000000000" pitchFamily="34" charset="0"/>
              </a:rPr>
              <a:t>Nh÷ng nguyªn nh©n g©y ra ch¸y næ</a:t>
            </a:r>
            <a:endParaRPr lang="en-US" sz="3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nhac 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6890" y="4615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59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42" y="2327564"/>
            <a:ext cx="5913912" cy="3823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2" y="2327563"/>
            <a:ext cx="2679865" cy="3823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256" y="289574"/>
            <a:ext cx="113638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Hàn điện, nhiệt </a:t>
            </a:r>
          </a:p>
          <a:p>
            <a:r>
              <a:rPr lang="en-US" sz="4800" b="1"/>
              <a:t> </a:t>
            </a:r>
            <a:r>
              <a:rPr lang="en-US" sz="4800" b="1" smtClean="0"/>
              <a:t>                       không có sự che chắn cẩn thận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val="2516259091"/>
      </p:ext>
    </p:extLst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793" y="2321169"/>
            <a:ext cx="3738927" cy="4016278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257" y="2321169"/>
            <a:ext cx="4974468" cy="4016278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8" y="2321169"/>
            <a:ext cx="2947181" cy="40162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06075" y="162966"/>
            <a:ext cx="97322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      Dùng bật lửa hay đốt lửa</a:t>
            </a:r>
          </a:p>
          <a:p>
            <a:r>
              <a:rPr lang="en-US" sz="4800" b="1" smtClean="0"/>
              <a:t> gần các thiết bị chứa chất dễ cháy nổ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val="402674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000">
        <p14:reveal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26" y="4695129"/>
            <a:ext cx="3950776" cy="19905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26" y="2391709"/>
            <a:ext cx="3950776" cy="199057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111" y="2391709"/>
            <a:ext cx="3796276" cy="429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9463" y="0"/>
            <a:ext cx="955075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</a:t>
            </a:r>
            <a:r>
              <a:rPr lang="en-US" sz="4000" b="1" smtClean="0"/>
              <a:t>Nấu đồ ăn trên bếp, đun nước, </a:t>
            </a:r>
          </a:p>
          <a:p>
            <a:r>
              <a:rPr lang="en-US" sz="4000" b="1" smtClean="0"/>
              <a:t>              hong khô các vật liệu dễ cháy </a:t>
            </a:r>
          </a:p>
          <a:p>
            <a:r>
              <a:rPr lang="en-US" sz="4000" b="1" smtClean="0"/>
              <a:t>                      nhưng quên tắt các thiết bị điện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296734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9000">
        <p14:shred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97" y="2802034"/>
            <a:ext cx="3742006" cy="320157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621" y="2802034"/>
            <a:ext cx="3749187" cy="3201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73" y="2802034"/>
            <a:ext cx="3742006" cy="32015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2365" y="388048"/>
            <a:ext cx="108672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Sử dụng thiết bị điện quá công suất</a:t>
            </a:r>
          </a:p>
          <a:p>
            <a:r>
              <a:rPr lang="en-US" sz="4000" b="1"/>
              <a:t> </a:t>
            </a:r>
            <a:r>
              <a:rPr lang="en-US" sz="4000" b="1" smtClean="0"/>
              <a:t>         gây nóng đường dây dẫn đến chập cháy điện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1391849317"/>
      </p:ext>
    </p:extLst>
  </p:cSld>
  <p:clrMapOvr>
    <a:masterClrMapping/>
  </p:clrMapOvr>
  <p:transition spd="med" advTm="5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830" y="2647791"/>
            <a:ext cx="4762500" cy="3238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0" y="2647791"/>
            <a:ext cx="4676775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690" y="247372"/>
            <a:ext cx="106060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    Tái sử dụng bình gas, sang chiết gas, </a:t>
            </a:r>
          </a:p>
          <a:p>
            <a:r>
              <a:rPr lang="en-US" sz="4800" b="1" smtClean="0"/>
              <a:t>          xăng dầu không đúng quy định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val="1171926305"/>
      </p:ext>
    </p:extLst>
  </p:cSld>
  <p:clrMapOvr>
    <a:masterClrMapping/>
  </p:clrMapOvr>
  <p:transition spd="med" advTm="5000"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" y="1690688"/>
            <a:ext cx="5386754" cy="47382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98" y="1690688"/>
            <a:ext cx="5386754" cy="2461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98" y="4403188"/>
            <a:ext cx="5386754" cy="20257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690" y="247372"/>
            <a:ext cx="881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1496" y="116594"/>
            <a:ext cx="85435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Hút thuốc lá ở nơi có nhiều vật liệu</a:t>
            </a:r>
          </a:p>
          <a:p>
            <a:r>
              <a:rPr lang="en-US" sz="4000" b="1" smtClean="0"/>
              <a:t>                         dễ cháy như vải, sách báo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1786097445"/>
      </p:ext>
    </p:extLst>
  </p:cSld>
  <p:clrMapOvr>
    <a:masterClrMapping/>
  </p:clrMapOvr>
  <p:transition spd="slow" advTm="6000">
    <p:comb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121&quot;&gt;&lt;object type=&quot;3&quot; unique_id=&quot;10122&quot;&gt;&lt;property id=&quot;20148&quot; value=&quot;5&quot;/&gt;&lt;property id=&quot;20300&quot; value=&quot;Slide 1&quot;/&gt;&lt;property id=&quot;20307&quot; value=&quot;257&quot;/&gt;&lt;/object&gt;&lt;object type=&quot;3&quot; unique_id=&quot;10123&quot;&gt;&lt;property id=&quot;20148&quot; value=&quot;5&quot;/&gt;&lt;property id=&quot;20300&quot; value=&quot;Slide 14&quot;/&gt;&lt;property id=&quot;20307&quot; value=&quot;258&quot;/&gt;&lt;/object&gt;&lt;object type=&quot;3&quot; unique_id=&quot;10124&quot;&gt;&lt;property id=&quot;20148&quot; value=&quot;5&quot;/&gt;&lt;property id=&quot;20300&quot; value=&quot;Slide 15&quot;/&gt;&lt;property id=&quot;20307&quot; value=&quot;259&quot;/&gt;&lt;/object&gt;&lt;object type=&quot;3&quot; unique_id=&quot;10125&quot;&gt;&lt;property id=&quot;20148&quot; value=&quot;5&quot;/&gt;&lt;property id=&quot;20300&quot; value=&quot;Slide 16&quot;/&gt;&lt;property id=&quot;20307&quot; value=&quot;261&quot;/&gt;&lt;/object&gt;&lt;object type=&quot;3&quot; unique_id=&quot;10126&quot;&gt;&lt;property id=&quot;20148&quot; value=&quot;5&quot;/&gt;&lt;property id=&quot;20300&quot; value=&quot;Slide 17&quot;/&gt;&lt;property id=&quot;20307&quot; value=&quot;260&quot;/&gt;&lt;/object&gt;&lt;object type=&quot;3&quot; unique_id=&quot;10162&quot;&gt;&lt;property id=&quot;20148&quot; value=&quot;5&quot;/&gt;&lt;property id=&quot;20300&quot; value=&quot;Slide 2&quot;/&gt;&lt;property id=&quot;20307&quot; value=&quot;262&quot;/&gt;&lt;/object&gt;&lt;object type=&quot;3&quot; unique_id=&quot;10163&quot;&gt;&lt;property id=&quot;20148&quot; value=&quot;5&quot;/&gt;&lt;property id=&quot;20300&quot; value=&quot;Slide 22 - &amp;quot;BÐ cïng thùc hµnh&amp;quot;&quot;/&gt;&lt;property id=&quot;20307&quot; value=&quot;263&quot;/&gt;&lt;/object&gt;&lt;object type=&quot;3&quot; unique_id=&quot;10273&quot;&gt;&lt;property id=&quot;20148&quot; value=&quot;5&quot;/&gt;&lt;property id=&quot;20300&quot; value=&quot;Slide 3&quot;/&gt;&lt;property id=&quot;20307&quot; value=&quot;264&quot;/&gt;&lt;/object&gt;&lt;object type=&quot;3&quot; unique_id=&quot;10274&quot;&gt;&lt;property id=&quot;20148&quot; value=&quot;5&quot;/&gt;&lt;property id=&quot;20300&quot; value=&quot;Slide 4&quot;/&gt;&lt;property id=&quot;20307&quot; value=&quot;265&quot;/&gt;&lt;/object&gt;&lt;object type=&quot;3&quot; unique_id=&quot;10275&quot;&gt;&lt;property id=&quot;20148&quot; value=&quot;5&quot;/&gt;&lt;property id=&quot;20300&quot; value=&quot;Slide 5&quot;/&gt;&lt;property id=&quot;20307&quot; value=&quot;266&quot;/&gt;&lt;/object&gt;&lt;object type=&quot;3&quot; unique_id=&quot;10276&quot;&gt;&lt;property id=&quot;20148&quot; value=&quot;5&quot;/&gt;&lt;property id=&quot;20300&quot; value=&quot;Slide 6&quot;/&gt;&lt;property id=&quot;20307&quot; value=&quot;267&quot;/&gt;&lt;/object&gt;&lt;object type=&quot;3&quot; unique_id=&quot;10277&quot;&gt;&lt;property id=&quot;20148&quot; value=&quot;5&quot;/&gt;&lt;property id=&quot;20300&quot; value=&quot;Slide 7&quot;/&gt;&lt;property id=&quot;20307&quot; value=&quot;268&quot;/&gt;&lt;/object&gt;&lt;object type=&quot;3&quot; unique_id=&quot;10278&quot;&gt;&lt;property id=&quot;20148&quot; value=&quot;5&quot;/&gt;&lt;property id=&quot;20300&quot; value=&quot;Slide 8&quot;/&gt;&lt;property id=&quot;20307&quot; value=&quot;269&quot;/&gt;&lt;/object&gt;&lt;object type=&quot;3&quot; unique_id=&quot;10279&quot;&gt;&lt;property id=&quot;20148&quot; value=&quot;5&quot;/&gt;&lt;property id=&quot;20300&quot; value=&quot;Slide 9&quot;/&gt;&lt;property id=&quot;20307&quot; value=&quot;270&quot;/&gt;&lt;/object&gt;&lt;object type=&quot;3&quot; unique_id=&quot;10280&quot;&gt;&lt;property id=&quot;20148&quot; value=&quot;5&quot;/&gt;&lt;property id=&quot;20300&quot; value=&quot;Slide 10&quot;/&gt;&lt;property id=&quot;20307&quot; value=&quot;271&quot;/&gt;&lt;/object&gt;&lt;object type=&quot;3&quot; unique_id=&quot;10281&quot;&gt;&lt;property id=&quot;20148&quot; value=&quot;5&quot;/&gt;&lt;property id=&quot;20300&quot; value=&quot;Slide 11&quot;/&gt;&lt;property id=&quot;20307&quot; value=&quot;272&quot;/&gt;&lt;/object&gt;&lt;object type=&quot;3&quot; unique_id=&quot;10282&quot;&gt;&lt;property id=&quot;20148&quot; value=&quot;5&quot;/&gt;&lt;property id=&quot;20300&quot; value=&quot;Slide 12&quot;/&gt;&lt;property id=&quot;20307&quot; value=&quot;273&quot;/&gt;&lt;/object&gt;&lt;object type=&quot;3&quot; unique_id=&quot;10417&quot;&gt;&lt;property id=&quot;20148&quot; value=&quot;5&quot;/&gt;&lt;property id=&quot;20300&quot; value=&quot;Slide 13&quot;/&gt;&lt;property id=&quot;20307&quot; value=&quot;274&quot;/&gt;&lt;/object&gt;&lt;object type=&quot;3&quot; unique_id=&quot;10418&quot;&gt;&lt;property id=&quot;20148&quot; value=&quot;5&quot;/&gt;&lt;property id=&quot;20300&quot; value=&quot;Slide 18 - &amp;quot;Cách phòng cháy cháy nổ xảy ra&amp;quot;&quot;/&gt;&lt;property id=&quot;20307&quot; value=&quot;275&quot;/&gt;&lt;/object&gt;&lt;object type=&quot;3&quot; unique_id=&quot;10419&quot;&gt;&lt;property id=&quot;20148&quot; value=&quot;5&quot;/&gt;&lt;property id=&quot;20300&quot; value=&quot;Slide 19 - &amp;quot;Ngắt các thiết bị điện khi không sử dụng đến&amp;quot;&quot;/&gt;&lt;property id=&quot;20307&quot; value=&quot;276&quot;/&gt;&lt;/object&gt;&lt;object type=&quot;3&quot; unique_id=&quot;10420&quot;&gt;&lt;property id=&quot;20148&quot; value=&quot;5&quot;/&gt;&lt;property id=&quot;20300&quot; value=&quot;Slide 20 - &amp;quot;Không tự ý sử dụng bếp gas&amp;quot;&quot;/&gt;&lt;property id=&quot;20307&quot; value=&quot;277&quot;/&gt;&lt;/object&gt;&lt;object type=&quot;3&quot; unique_id=&quot;10514&quot;&gt;&lt;property id=&quot;20148&quot; value=&quot;5&quot;/&gt;&lt;property id=&quot;20300&quot; value=&quot;Slide 21&quot;/&gt;&lt;property id=&quot;20307&quot; value=&quot;278&quot;/&gt;&lt;/object&gt;&lt;/object&gt;&lt;object type=&quot;8&quot; unique_id=&quot;1013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</TotalTime>
  <Words>277</Words>
  <Application>Microsoft Office PowerPoint</Application>
  <PresentationFormat>Custom</PresentationFormat>
  <Paragraphs>39</Paragraphs>
  <Slides>22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 PHÒNG GIÁO DỤC VÀ ĐÀO TẠO QUẬN LONG BIÊN TRƯỜNG MẦM NON ÁNH SAO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phòng cháy cháy nổ xảy ra</vt:lpstr>
      <vt:lpstr>Ngắt các thiết bị điện khi không sử dụng đến</vt:lpstr>
      <vt:lpstr>Không tự ý sử dụng bếp gas</vt:lpstr>
      <vt:lpstr>PowerPoint Presentation</vt:lpstr>
      <vt:lpstr>BÐ cïng thùc hµnh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Nothing1010</cp:lastModifiedBy>
  <cp:revision>27</cp:revision>
  <dcterms:created xsi:type="dcterms:W3CDTF">2016-12-29T03:32:53Z</dcterms:created>
  <dcterms:modified xsi:type="dcterms:W3CDTF">2024-08-17T07:09:53Z</dcterms:modified>
</cp:coreProperties>
</file>